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53" r:id="rId5"/>
    <p:sldId id="346" r:id="rId6"/>
    <p:sldId id="355" r:id="rId7"/>
    <p:sldId id="347" r:id="rId8"/>
    <p:sldId id="354" r:id="rId9"/>
    <p:sldId id="348" r:id="rId10"/>
    <p:sldId id="356" r:id="rId11"/>
    <p:sldId id="357" r:id="rId12"/>
    <p:sldId id="359" r:id="rId13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-slides" id="{8F96E6FC-912F-4814-B356-986A37D8C1DF}">
          <p14:sldIdLst>
            <p14:sldId id="353"/>
          </p14:sldIdLst>
        </p14:section>
        <p14:section name="charts" id="{E2CED93A-3431-4E7B-9C44-D779E15B824F}">
          <p14:sldIdLst>
            <p14:sldId id="346"/>
            <p14:sldId id="355"/>
            <p14:sldId id="347"/>
            <p14:sldId id="354"/>
            <p14:sldId id="348"/>
            <p14:sldId id="356"/>
            <p14:sldId id="357"/>
            <p14:sldId id="3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D71"/>
    <a:srgbClr val="777677"/>
    <a:srgbClr val="0FA6C9"/>
    <a:srgbClr val="59BFD9"/>
    <a:srgbClr val="0D92BF"/>
    <a:srgbClr val="383838"/>
    <a:srgbClr val="262626"/>
    <a:srgbClr val="97AAC0"/>
    <a:srgbClr val="DFEDC3"/>
    <a:srgbClr val="F5D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86486" autoAdjust="0"/>
  </p:normalViewPr>
  <p:slideViewPr>
    <p:cSldViewPr>
      <p:cViewPr varScale="1">
        <p:scale>
          <a:sx n="94" d="100"/>
          <a:sy n="94" d="100"/>
        </p:scale>
        <p:origin x="1062" y="9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6" d="100"/>
          <a:sy n="116" d="100"/>
        </p:scale>
        <p:origin x="12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97AAC0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Total topics accessed</c:v>
                </c:pt>
                <c:pt idx="1">
                  <c:v>Total sessions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62135</c:v>
                </c:pt>
                <c:pt idx="1">
                  <c:v>31530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E8-44C0-8107-50A2A481B3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87488064"/>
        <c:axId val="487488720"/>
      </c:barChart>
      <c:catAx>
        <c:axId val="48748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rgbClr val="61616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7488720"/>
        <c:crossesAt val="0"/>
        <c:auto val="1"/>
        <c:lblAlgn val="ctr"/>
        <c:lblOffset val="100"/>
        <c:noMultiLvlLbl val="0"/>
      </c:catAx>
      <c:valAx>
        <c:axId val="48748872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rgbClr val="B8E4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748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6A6C7-F48C-44AC-879C-1A0500F8520E}" type="datetimeFigureOut">
              <a:rPr lang="en-GB" smtClean="0"/>
              <a:t>20/10/2021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44AD8-87C2-4497-84BC-967B65D09D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291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54D92-FC4A-4764-B109-2D7C6BE23797}" type="datetimeFigureOut">
              <a:rPr lang="en-GB" smtClean="0"/>
              <a:t>20/10/2021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700D3-CD28-4801-A6DE-913C637BE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731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700D3-CD28-4801-A6DE-913C637BE30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59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700D3-CD28-4801-A6DE-913C637BE30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6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700D3-CD28-4801-A6DE-913C637BE30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2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system is already implemented, access in place for all NHS Wales and usage data collected quarterly</a:t>
            </a:r>
          </a:p>
          <a:p>
            <a:r>
              <a:rPr lang="en-GB" dirty="0"/>
              <a:t>It is accessible from any device at work or at home</a:t>
            </a:r>
          </a:p>
          <a:p>
            <a:r>
              <a:rPr lang="en-GB" dirty="0"/>
              <a:t>It can link to local guidance that is hosted elsewhere, e.g. on HB/Trust intranet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700D3-CD28-4801-A6DE-913C637BE30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878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BMJ Best Practice cannot store the pathways</a:t>
            </a:r>
          </a:p>
          <a:p>
            <a:r>
              <a:rPr lang="en-GB" dirty="0"/>
              <a:t>The supplier cannot support the creation, updating and archiving of pathways or present them in a live interactive way</a:t>
            </a:r>
          </a:p>
          <a:p>
            <a:r>
              <a:rPr lang="en-GB" dirty="0"/>
              <a:t>The supplier could not facilitate feedback</a:t>
            </a:r>
          </a:p>
          <a:p>
            <a:r>
              <a:rPr lang="en-GB" dirty="0"/>
              <a:t>The supplier cant provide individual usage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700D3-CD28-4801-A6DE-913C637BE30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851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700D3-CD28-4801-A6DE-913C637BE30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701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60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9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24" Type="http://schemas.openxmlformats.org/officeDocument/2006/relationships/image" Target="../media/image58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23" Type="http://schemas.openxmlformats.org/officeDocument/2006/relationships/image" Target="../media/image57.png"/><Relationship Id="rId28" Type="http://schemas.openxmlformats.org/officeDocument/2006/relationships/image" Target="../media/image62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Relationship Id="rId27" Type="http://schemas.openxmlformats.org/officeDocument/2006/relationships/image" Target="../media/image6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-cover-imag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map, hanging, different&#10;&#10;Description automatically generated">
            <a:extLst>
              <a:ext uri="{FF2B5EF4-FFF2-40B4-BE49-F238E27FC236}">
                <a16:creationId xmlns:a16="http://schemas.microsoft.com/office/drawing/2014/main" id="{AA6AA777-34CD-43FD-A034-0BA2A1CB66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6286"/>
          </a:xfrm>
          <a:prstGeom prst="rect">
            <a:avLst/>
          </a:prstGeom>
        </p:spPr>
      </p:pic>
      <p:sp>
        <p:nvSpPr>
          <p:cNvPr id="17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659396" y="3056648"/>
            <a:ext cx="3168352" cy="852098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EF43290-6B27-488E-A5E7-0F836266F78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9396" y="1124744"/>
            <a:ext cx="3168352" cy="123406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200"/>
              </a:lnSpc>
              <a:spcBef>
                <a:spcPts val="0"/>
              </a:spcBef>
              <a:defRPr sz="2400" b="1" baseline="0">
                <a:solidFill>
                  <a:srgbClr val="2A3D7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add a header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2643705-0397-4954-8529-21D2DD663139}"/>
              </a:ext>
            </a:extLst>
          </p:cNvPr>
          <p:cNvCxnSpPr>
            <a:cxnSpLocks/>
          </p:cNvCxnSpPr>
          <p:nvPr userDrawn="1"/>
        </p:nvCxnSpPr>
        <p:spPr>
          <a:xfrm>
            <a:off x="754264" y="2780928"/>
            <a:ext cx="612068" cy="0"/>
          </a:xfrm>
          <a:prstGeom prst="line">
            <a:avLst/>
          </a:prstGeom>
          <a:ln w="25400">
            <a:solidFill>
              <a:srgbClr val="0FA6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0">
            <a:extLst>
              <a:ext uri="{FF2B5EF4-FFF2-40B4-BE49-F238E27FC236}">
                <a16:creationId xmlns:a16="http://schemas.microsoft.com/office/drawing/2014/main" id="{3FDD5C10-D36B-4573-9B09-F908E02176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9396" y="4954905"/>
            <a:ext cx="3168352" cy="38230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 b="1">
                <a:solidFill>
                  <a:srgbClr val="2A3D71"/>
                </a:solidFill>
                <a:latin typeface="+mj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First name Surname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1F6381B2-8F05-4F93-9510-B71DB32B59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9396" y="5350949"/>
            <a:ext cx="3168352" cy="38230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 b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Job Title/Role</a:t>
            </a:r>
          </a:p>
        </p:txBody>
      </p:sp>
    </p:spTree>
    <p:extLst>
      <p:ext uri="{BB962C8B-B14F-4D97-AF65-F5344CB8AC3E}">
        <p14:creationId xmlns:p14="http://schemas.microsoft.com/office/powerpoint/2010/main" val="365610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-Picture with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749298" y="762012"/>
            <a:ext cx="5346701" cy="5334000"/>
          </a:xfrm>
          <a:custGeom>
            <a:avLst/>
            <a:gdLst/>
            <a:ahLst/>
            <a:cxnLst/>
            <a:rect l="l" t="t" r="r" b="b"/>
            <a:pathLst>
              <a:path w="6096000" h="5334000">
                <a:moveTo>
                  <a:pt x="0" y="5333987"/>
                </a:moveTo>
                <a:lnTo>
                  <a:pt x="6096000" y="5333987"/>
                </a:lnTo>
                <a:lnTo>
                  <a:pt x="6096000" y="0"/>
                </a:lnTo>
                <a:lnTo>
                  <a:pt x="0" y="0"/>
                </a:lnTo>
                <a:lnTo>
                  <a:pt x="0" y="5333987"/>
                </a:lnTo>
                <a:close/>
              </a:path>
            </a:pathLst>
          </a:custGeom>
          <a:solidFill>
            <a:srgbClr val="2223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6096000" y="762012"/>
            <a:ext cx="5334000" cy="53339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98560" y="2045399"/>
            <a:ext cx="4448175" cy="603242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199984" y="3720751"/>
            <a:ext cx="4448175" cy="30777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531F7951-79DA-417C-BE99-6568612579FC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0951322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5-Picture with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019783" y="1976072"/>
            <a:ext cx="4364989" cy="1215217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10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2019783" y="3664769"/>
            <a:ext cx="4364989" cy="1130448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7426522" y="1706879"/>
            <a:ext cx="2776010" cy="344424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D5A91A82-96FB-4431-B939-BE52B82A9E8E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19942567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8" name="object 5"/>
          <p:cNvSpPr/>
          <p:nvPr userDrawn="1"/>
        </p:nvSpPr>
        <p:spPr>
          <a:xfrm flipH="1">
            <a:off x="928114" y="2743201"/>
            <a:ext cx="5006536" cy="13715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378832" y="3185343"/>
            <a:ext cx="4105100" cy="487313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0"/>
          <p:cNvSpPr>
            <a:spLocks noGrp="1"/>
          </p:cNvSpPr>
          <p:nvPr>
            <p:ph type="body" sz="quarter" idx="15"/>
          </p:nvPr>
        </p:nvSpPr>
        <p:spPr>
          <a:xfrm>
            <a:off x="6858000" y="762000"/>
            <a:ext cx="4572000" cy="5330825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D031E315-7616-4A63-BB72-247F61354401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5147582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0"/>
          <p:cNvSpPr/>
          <p:nvPr userDrawn="1"/>
        </p:nvSpPr>
        <p:spPr>
          <a:xfrm flipH="1">
            <a:off x="1253438" y="2376306"/>
            <a:ext cx="4355887" cy="21053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378832" y="3185343"/>
            <a:ext cx="4105100" cy="487313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0"/>
          <p:cNvSpPr>
            <a:spLocks noGrp="1"/>
          </p:cNvSpPr>
          <p:nvPr>
            <p:ph type="body" sz="quarter" idx="15"/>
          </p:nvPr>
        </p:nvSpPr>
        <p:spPr>
          <a:xfrm>
            <a:off x="6858000" y="762000"/>
            <a:ext cx="4572000" cy="5330825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60ABDA0A-415A-4A58-BD84-4D0A5C588D71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74353657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/>
          <p:nvPr userDrawn="1"/>
        </p:nvSpPr>
        <p:spPr>
          <a:xfrm>
            <a:off x="1253352" y="1757425"/>
            <a:ext cx="4356059" cy="33431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378832" y="3185343"/>
            <a:ext cx="4105100" cy="487313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0"/>
          <p:cNvSpPr>
            <a:spLocks noGrp="1"/>
          </p:cNvSpPr>
          <p:nvPr>
            <p:ph type="body" sz="quarter" idx="15"/>
          </p:nvPr>
        </p:nvSpPr>
        <p:spPr>
          <a:xfrm>
            <a:off x="6858000" y="762000"/>
            <a:ext cx="4572000" cy="5330825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1BE8BC59-4C1B-4329-8078-CDE131B34DCA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7405579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1" name="object 3"/>
          <p:cNvSpPr/>
          <p:nvPr userDrawn="1"/>
        </p:nvSpPr>
        <p:spPr>
          <a:xfrm>
            <a:off x="6096000" y="0"/>
            <a:ext cx="6096000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ctangle 11"/>
          <p:cNvSpPr/>
          <p:nvPr userDrawn="1"/>
        </p:nvSpPr>
        <p:spPr>
          <a:xfrm>
            <a:off x="5791200" y="762000"/>
            <a:ext cx="6400800" cy="5334000"/>
          </a:xfrm>
          <a:prstGeom prst="rect">
            <a:avLst/>
          </a:prstGeom>
          <a:solidFill>
            <a:srgbClr val="E6F5F9"/>
          </a:solidFill>
          <a:ln w="19050">
            <a:solidFill>
              <a:srgbClr val="B8E4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30"/>
          <p:cNvSpPr>
            <a:spLocks noGrp="1"/>
          </p:cNvSpPr>
          <p:nvPr>
            <p:ph type="body" sz="quarter" idx="13"/>
          </p:nvPr>
        </p:nvSpPr>
        <p:spPr>
          <a:xfrm>
            <a:off x="6553200" y="1524000"/>
            <a:ext cx="4876800" cy="3810000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261244"/>
            <a:ext cx="4435474" cy="207275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524000"/>
            <a:ext cx="4448175" cy="114891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DCC492B4-75C4-49FC-8D46-C8778577E11B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1322494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One content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0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3330206" y="3810001"/>
            <a:ext cx="8850284" cy="2285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769250" y="3810001"/>
            <a:ext cx="2560955" cy="2285999"/>
          </a:xfrm>
          <a:prstGeom prst="rect">
            <a:avLst/>
          </a:prstGeom>
          <a:solidFill>
            <a:srgbClr val="0D9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2000" y="1146175"/>
            <a:ext cx="4953000" cy="1901825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400"/>
              </a:lnSpc>
              <a:spcBef>
                <a:spcPts val="0"/>
              </a:spcBef>
              <a:defRPr sz="24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6477001" y="1527175"/>
            <a:ext cx="4949134" cy="1093578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1863150" y="419100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770928" y="5167000"/>
            <a:ext cx="2545200" cy="62420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0"/>
          <p:cNvSpPr>
            <a:spLocks noGrp="1"/>
          </p:cNvSpPr>
          <p:nvPr>
            <p:ph type="body" sz="quarter" idx="18"/>
          </p:nvPr>
        </p:nvSpPr>
        <p:spPr>
          <a:xfrm>
            <a:off x="770173" y="4833156"/>
            <a:ext cx="25452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46160923-FE54-4B7A-9295-1F9066FDA8E6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14677890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37" userDrawn="1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One content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0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772362" y="782201"/>
            <a:ext cx="11419638" cy="421312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772362" y="4995329"/>
            <a:ext cx="11419638" cy="1097497"/>
          </a:xfrm>
          <a:prstGeom prst="rect">
            <a:avLst/>
          </a:prstGeom>
          <a:solidFill>
            <a:srgbClr val="0D9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1650384" y="5233888"/>
            <a:ext cx="9662160" cy="29174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800" baseline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FDE2D65B-44EA-424E-8186-7B6D81CD96B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3978992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37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wo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0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4066108" y="0"/>
            <a:ext cx="8125892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1853609" y="113146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1387" y="2070878"/>
            <a:ext cx="2545200" cy="97712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760632" y="1698734"/>
            <a:ext cx="25452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1853609" y="3825133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761387" y="4764543"/>
            <a:ext cx="2545200" cy="95045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760632" y="4392399"/>
            <a:ext cx="25452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AD17CF73-79D8-42E7-AD19-B0B18441BED5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2348945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pos="7197" userDrawn="1">
          <p15:clr>
            <a:srgbClr val="FBAE40"/>
          </p15:clr>
        </p15:guide>
        <p15:guide id="5" orient="horz" pos="459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-Two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880075" y="728663"/>
            <a:ext cx="2550795" cy="5364162"/>
          </a:xfrm>
          <a:prstGeom prst="rect">
            <a:avLst/>
          </a:prstGeom>
          <a:solidFill>
            <a:srgbClr val="F5D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 userDrawn="1"/>
        </p:nvSpPr>
        <p:spPr>
          <a:xfrm>
            <a:off x="6188242" y="728663"/>
            <a:ext cx="2550795" cy="5364162"/>
          </a:xfrm>
          <a:prstGeom prst="rect">
            <a:avLst/>
          </a:prstGeom>
          <a:solidFill>
            <a:srgbClr val="DFE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265539" y="273791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6311558" y="3677326"/>
            <a:ext cx="2268718" cy="97712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6310803" y="3305182"/>
            <a:ext cx="2268718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16"/>
          <p:cNvSpPr>
            <a:spLocks noGrp="1"/>
          </p:cNvSpPr>
          <p:nvPr>
            <p:ph type="pic" sz="quarter" idx="21"/>
          </p:nvPr>
        </p:nvSpPr>
        <p:spPr>
          <a:xfrm>
            <a:off x="9975850" y="273791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9021869" y="3677326"/>
            <a:ext cx="2268718" cy="97712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9021114" y="3305182"/>
            <a:ext cx="2268718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762000" y="3261244"/>
            <a:ext cx="4435474" cy="207275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524000"/>
            <a:ext cx="4448175" cy="114891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0D09E006-9A12-46D4-A31C-97A7CA54C98C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449645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483">
          <p15:clr>
            <a:srgbClr val="FBAE40"/>
          </p15:clr>
        </p15:guide>
        <p15:guide id="4" pos="7197">
          <p15:clr>
            <a:srgbClr val="FBAE40"/>
          </p15:clr>
        </p15:guide>
        <p15:guide id="5" orient="horz" pos="459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ont-cover-imag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7BE6534C-35F1-4F3F-8D56-0F47FF298D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17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788188" y="2204864"/>
            <a:ext cx="3168352" cy="852098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EF43290-6B27-488E-A5E7-0F836266F78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88188" y="970798"/>
            <a:ext cx="3168352" cy="1076308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200"/>
              </a:lnSpc>
              <a:spcBef>
                <a:spcPts val="0"/>
              </a:spcBef>
              <a:defRPr sz="2400" b="1" baseline="0">
                <a:solidFill>
                  <a:srgbClr val="2A3D7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add a header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2643705-0397-4954-8529-21D2DD663139}"/>
              </a:ext>
            </a:extLst>
          </p:cNvPr>
          <p:cNvCxnSpPr>
            <a:cxnSpLocks/>
          </p:cNvCxnSpPr>
          <p:nvPr userDrawn="1"/>
        </p:nvCxnSpPr>
        <p:spPr>
          <a:xfrm>
            <a:off x="7896200" y="2060848"/>
            <a:ext cx="612068" cy="0"/>
          </a:xfrm>
          <a:prstGeom prst="line">
            <a:avLst/>
          </a:prstGeom>
          <a:ln w="25400">
            <a:solidFill>
              <a:srgbClr val="0FA6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0">
            <a:extLst>
              <a:ext uri="{FF2B5EF4-FFF2-40B4-BE49-F238E27FC236}">
                <a16:creationId xmlns:a16="http://schemas.microsoft.com/office/drawing/2014/main" id="{3FDD5C10-D36B-4573-9B09-F908E02176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94855" y="5337212"/>
            <a:ext cx="3168352" cy="38230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 b="1">
                <a:solidFill>
                  <a:srgbClr val="2A3D71"/>
                </a:solidFill>
                <a:latin typeface="+mj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First name Surname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1F6381B2-8F05-4F93-9510-B71DB32B59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94855" y="5733256"/>
            <a:ext cx="3168352" cy="38230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 b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Job Title/Role</a:t>
            </a:r>
          </a:p>
        </p:txBody>
      </p:sp>
    </p:spTree>
    <p:extLst>
      <p:ext uri="{BB962C8B-B14F-4D97-AF65-F5344CB8AC3E}">
        <p14:creationId xmlns:p14="http://schemas.microsoft.com/office/powerpoint/2010/main" val="27332851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Two content with 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3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4379825" y="115659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4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3203587" y="2072903"/>
            <a:ext cx="2712476" cy="97509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3203587" y="1718445"/>
            <a:ext cx="271247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object 14"/>
          <p:cNvSpPr/>
          <p:nvPr userDrawn="1"/>
        </p:nvSpPr>
        <p:spPr>
          <a:xfrm>
            <a:off x="6096063" y="768350"/>
            <a:ext cx="6096635" cy="5327650"/>
          </a:xfrm>
          <a:custGeom>
            <a:avLst/>
            <a:gdLst/>
            <a:ahLst/>
            <a:cxnLst/>
            <a:rect l="l" t="t" r="r" b="b"/>
            <a:pathLst>
              <a:path w="6096634" h="5327650">
                <a:moveTo>
                  <a:pt x="6096063" y="5327650"/>
                </a:moveTo>
                <a:lnTo>
                  <a:pt x="0" y="5327650"/>
                </a:lnTo>
                <a:lnTo>
                  <a:pt x="0" y="0"/>
                </a:lnTo>
                <a:lnTo>
                  <a:pt x="6096063" y="0"/>
                </a:lnTo>
                <a:lnTo>
                  <a:pt x="6096063" y="532765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858063" y="1516590"/>
            <a:ext cx="4571239" cy="3817409"/>
          </a:xfrm>
          <a:prstGeom prst="rect">
            <a:avLst/>
          </a:prstGeom>
        </p:spPr>
        <p:txBody>
          <a:bodyPr/>
          <a:lstStyle>
            <a:lvl1pPr marL="187200" algn="ctr">
              <a:lnSpc>
                <a:spcPts val="3800"/>
              </a:lnSpc>
              <a:spcBef>
                <a:spcPts val="0"/>
              </a:spcBef>
              <a:defRPr sz="2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-1" y="773066"/>
            <a:ext cx="3027600" cy="2655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22"/>
          </p:nvPr>
        </p:nvSpPr>
        <p:spPr>
          <a:xfrm>
            <a:off x="3053588" y="3429000"/>
            <a:ext cx="3027600" cy="2667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1344369" y="382222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175908" y="4738539"/>
            <a:ext cx="2697680" cy="97328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175152" y="4384081"/>
            <a:ext cx="269843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94ED50F1-2A97-4250-9F2A-EAC619ADE7D6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23606782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Two content with 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2000" y="1091140"/>
            <a:ext cx="4495800" cy="1509768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4600"/>
              </a:lnSpc>
              <a:spcBef>
                <a:spcPts val="0"/>
              </a:spcBef>
              <a:defRPr sz="30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6019800" y="1850940"/>
            <a:ext cx="2561591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6019802" y="1547083"/>
            <a:ext cx="256159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761495" y="2956560"/>
            <a:ext cx="11431140" cy="390144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2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6019800" y="109114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3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8839200" y="1850940"/>
            <a:ext cx="2561591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8839202" y="1547083"/>
            <a:ext cx="256159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8839200" y="109114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BC1429EC-2215-48B2-AC49-3CBEFC67E1F2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71242234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-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1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6096001" y="0"/>
            <a:ext cx="6095999" cy="342074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1" y="3437254"/>
            <a:ext cx="6096000" cy="342074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2864931" y="114715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766763" y="2085819"/>
            <a:ext cx="4567300" cy="96218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18"/>
          </p:nvPr>
        </p:nvSpPr>
        <p:spPr>
          <a:xfrm>
            <a:off x="766764" y="1686763"/>
            <a:ext cx="45673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Picture Placeholder 16"/>
          <p:cNvSpPr>
            <a:spLocks noGrp="1"/>
          </p:cNvSpPr>
          <p:nvPr>
            <p:ph type="pic" sz="quarter" idx="19"/>
          </p:nvPr>
        </p:nvSpPr>
        <p:spPr>
          <a:xfrm>
            <a:off x="8974365" y="379958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6876197" y="4738249"/>
            <a:ext cx="4567300" cy="96218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6876198" y="4339193"/>
            <a:ext cx="45673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AFB6ECB4-F471-4D03-AA2B-AD1396688E9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21642141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  <p15:guide id="7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6652369" y="2980976"/>
            <a:ext cx="4323487" cy="215443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8626026" y="177075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2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3214341" y="177075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1240684" y="2980976"/>
            <a:ext cx="4323487" cy="215443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1240685" y="2549977"/>
            <a:ext cx="432348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652370" y="2549977"/>
            <a:ext cx="432348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6BCEC26A-7B3C-40B7-81EA-B9FD12EE6B6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123338181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5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2" name="object 13"/>
          <p:cNvSpPr/>
          <p:nvPr userDrawn="1"/>
        </p:nvSpPr>
        <p:spPr>
          <a:xfrm>
            <a:off x="9019709" y="2944737"/>
            <a:ext cx="72059" cy="720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2986836" y="242633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6762" y="3330993"/>
            <a:ext cx="2580073" cy="1142123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766762" y="2976535"/>
            <a:ext cx="2580073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8892206" y="242633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8892206" y="3330993"/>
            <a:ext cx="2533032" cy="11421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8892206" y="2976535"/>
            <a:ext cx="25330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6551282" y="2426334"/>
            <a:ext cx="1666239" cy="20467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3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3965909" y="2426334"/>
            <a:ext cx="1666239" cy="20467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3259013" y="5002394"/>
            <a:ext cx="5340252" cy="93031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850897" y="885688"/>
            <a:ext cx="8490206" cy="589905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4600"/>
              </a:lnSpc>
              <a:spcBef>
                <a:spcPts val="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7C9AAAB8-2EB2-4686-A74F-053A983C1708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516058992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482" userDrawn="1">
          <p15:clr>
            <a:srgbClr val="FBAE40"/>
          </p15:clr>
        </p15:guide>
        <p15:guide id="2" pos="483" userDrawn="1">
          <p15:clr>
            <a:srgbClr val="FBAE40"/>
          </p15:clr>
        </p15:guide>
        <p15:guide id="3" pos="719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-Two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"/>
          <p:cNvSpPr/>
          <p:nvPr userDrawn="1"/>
        </p:nvSpPr>
        <p:spPr>
          <a:xfrm>
            <a:off x="0" y="0"/>
            <a:ext cx="4368800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5300596" y="3452163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5300596" y="3100042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6370578" y="254924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8869660" y="3452162"/>
            <a:ext cx="256034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869660" y="3100042"/>
            <a:ext cx="256034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58341" y="3127379"/>
            <a:ext cx="3451860" cy="60324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100"/>
              </a:spcBef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9969830" y="254924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9518DE2C-A737-4CBC-B029-9CEBAF7C49B5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chemeClr val="bg1">
                    <a:lumMod val="85000"/>
                  </a:schemeClr>
                </a:solidFill>
                <a:latin typeface="+mj-lt"/>
                <a:cs typeface="Calibri Light"/>
              </a:rPr>
              <a:t>Wales</a:t>
            </a:r>
            <a:endParaRPr sz="1000" b="1" dirty="0">
              <a:solidFill>
                <a:schemeClr val="bg1">
                  <a:lumMod val="85000"/>
                </a:schemeClr>
              </a:solidFill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22586541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hree content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6" b="16624"/>
          <a:stretch/>
        </p:blipFill>
        <p:spPr>
          <a:xfrm>
            <a:off x="4368798" y="4608000"/>
            <a:ext cx="7823201" cy="225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5" b="6481"/>
          <a:stretch/>
        </p:blipFill>
        <p:spPr>
          <a:xfrm>
            <a:off x="4368799" y="2286000"/>
            <a:ext cx="7820059" cy="228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43" b="14871"/>
          <a:stretch/>
        </p:blipFill>
        <p:spPr>
          <a:xfrm>
            <a:off x="4368799" y="0"/>
            <a:ext cx="7846768" cy="2243446"/>
          </a:xfrm>
          <a:prstGeom prst="rect">
            <a:avLst/>
          </a:prstGeom>
        </p:spPr>
      </p:pic>
      <p:sp>
        <p:nvSpPr>
          <p:cNvPr id="22" name="object 3"/>
          <p:cNvSpPr/>
          <p:nvPr userDrawn="1"/>
        </p:nvSpPr>
        <p:spPr>
          <a:xfrm>
            <a:off x="4368799" y="0"/>
            <a:ext cx="7823201" cy="2250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3"/>
          <p:cNvSpPr/>
          <p:nvPr userDrawn="1"/>
        </p:nvSpPr>
        <p:spPr>
          <a:xfrm>
            <a:off x="4368799" y="2286000"/>
            <a:ext cx="7823201" cy="2286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1276A8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3"/>
          <p:cNvSpPr/>
          <p:nvPr userDrawn="1"/>
        </p:nvSpPr>
        <p:spPr>
          <a:xfrm>
            <a:off x="4368799" y="4608000"/>
            <a:ext cx="7823201" cy="2250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5130799" y="381000"/>
            <a:ext cx="6299200" cy="148144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800"/>
              </a:lnSpc>
              <a:spcBef>
                <a:spcPts val="0"/>
              </a:spcBef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5130798" y="2667000"/>
            <a:ext cx="6299201" cy="152399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800"/>
              </a:lnSpc>
              <a:spcBef>
                <a:spcPts val="0"/>
              </a:spcBef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5130798" y="4982446"/>
            <a:ext cx="6299201" cy="149455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800"/>
              </a:lnSpc>
              <a:spcBef>
                <a:spcPts val="0"/>
              </a:spcBef>
              <a:defRPr sz="1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1999" y="3213557"/>
            <a:ext cx="2844801" cy="430887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2800">
                <a:solidFill>
                  <a:srgbClr val="22232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3B19B429-67DA-45A1-8C4A-13FF01873630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27083224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Three content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6">
            <a:extLst>
              <a:ext uri="{FF2B5EF4-FFF2-40B4-BE49-F238E27FC236}">
                <a16:creationId xmlns:a16="http://schemas.microsoft.com/office/drawing/2014/main" id="{3A9B01A6-8907-4C40-A14E-FADDC4C2ABDC}"/>
              </a:ext>
            </a:extLst>
          </p:cNvPr>
          <p:cNvSpPr/>
          <p:nvPr userDrawn="1"/>
        </p:nvSpPr>
        <p:spPr>
          <a:xfrm>
            <a:off x="7106623" y="0"/>
            <a:ext cx="2550795" cy="6871195"/>
          </a:xfrm>
          <a:custGeom>
            <a:avLst/>
            <a:gdLst/>
            <a:ahLst/>
            <a:cxnLst/>
            <a:rect l="l" t="t" r="r" b="b"/>
            <a:pathLst>
              <a:path w="2550795" h="5334000">
                <a:moveTo>
                  <a:pt x="2550464" y="5334000"/>
                </a:moveTo>
                <a:lnTo>
                  <a:pt x="0" y="5334000"/>
                </a:lnTo>
                <a:lnTo>
                  <a:pt x="0" y="0"/>
                </a:lnTo>
                <a:lnTo>
                  <a:pt x="2550464" y="0"/>
                </a:lnTo>
                <a:lnTo>
                  <a:pt x="2550464" y="5334000"/>
                </a:lnTo>
                <a:close/>
              </a:path>
            </a:pathLst>
          </a:custGeom>
          <a:solidFill>
            <a:srgbClr val="B8E4F0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7">
            <a:extLst>
              <a:ext uri="{FF2B5EF4-FFF2-40B4-BE49-F238E27FC236}">
                <a16:creationId xmlns:a16="http://schemas.microsoft.com/office/drawing/2014/main" id="{FCF7F01C-A4AE-45E2-8B8F-6BE803FFD9B9}"/>
              </a:ext>
            </a:extLst>
          </p:cNvPr>
          <p:cNvSpPr/>
          <p:nvPr userDrawn="1"/>
        </p:nvSpPr>
        <p:spPr>
          <a:xfrm>
            <a:off x="9657418" y="-13195"/>
            <a:ext cx="2550795" cy="6871195"/>
          </a:xfrm>
          <a:custGeom>
            <a:avLst/>
            <a:gdLst/>
            <a:ahLst/>
            <a:cxnLst/>
            <a:rect l="l" t="t" r="r" b="b"/>
            <a:pathLst>
              <a:path w="2550795" h="5334000">
                <a:moveTo>
                  <a:pt x="2550464" y="5334000"/>
                </a:moveTo>
                <a:lnTo>
                  <a:pt x="0" y="5334000"/>
                </a:lnTo>
                <a:lnTo>
                  <a:pt x="0" y="0"/>
                </a:lnTo>
                <a:lnTo>
                  <a:pt x="2550464" y="0"/>
                </a:lnTo>
                <a:lnTo>
                  <a:pt x="2550464" y="5334000"/>
                </a:lnTo>
                <a:close/>
              </a:path>
            </a:pathLst>
          </a:custGeom>
          <a:solidFill>
            <a:srgbClr val="DFEDC3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6">
            <a:extLst>
              <a:ext uri="{FF2B5EF4-FFF2-40B4-BE49-F238E27FC236}">
                <a16:creationId xmlns:a16="http://schemas.microsoft.com/office/drawing/2014/main" id="{4B649325-3BD6-4082-833F-C532F89FE9C5}"/>
              </a:ext>
            </a:extLst>
          </p:cNvPr>
          <p:cNvSpPr/>
          <p:nvPr userDrawn="1"/>
        </p:nvSpPr>
        <p:spPr>
          <a:xfrm>
            <a:off x="4555828" y="0"/>
            <a:ext cx="2550795" cy="6871195"/>
          </a:xfrm>
          <a:custGeom>
            <a:avLst/>
            <a:gdLst/>
            <a:ahLst/>
            <a:cxnLst/>
            <a:rect l="l" t="t" r="r" b="b"/>
            <a:pathLst>
              <a:path w="2550795" h="5334000">
                <a:moveTo>
                  <a:pt x="2550464" y="5334000"/>
                </a:moveTo>
                <a:lnTo>
                  <a:pt x="0" y="5334000"/>
                </a:lnTo>
                <a:lnTo>
                  <a:pt x="0" y="0"/>
                </a:lnTo>
                <a:lnTo>
                  <a:pt x="2550464" y="0"/>
                </a:lnTo>
                <a:lnTo>
                  <a:pt x="2550464" y="5334000"/>
                </a:lnTo>
                <a:close/>
              </a:path>
            </a:pathLst>
          </a:custGeom>
          <a:solidFill>
            <a:srgbClr val="FAF9F9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3"/>
          <p:cNvSpPr/>
          <p:nvPr userDrawn="1"/>
        </p:nvSpPr>
        <p:spPr>
          <a:xfrm>
            <a:off x="0" y="0"/>
            <a:ext cx="4555828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1999" y="2514600"/>
            <a:ext cx="3031829" cy="68415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3800"/>
              </a:lnSpc>
              <a:spcBef>
                <a:spcPts val="0"/>
              </a:spcBef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13"/>
          </p:nvPr>
        </p:nvSpPr>
        <p:spPr>
          <a:xfrm>
            <a:off x="749299" y="3684335"/>
            <a:ext cx="3044529" cy="741600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7278646" y="3176972"/>
            <a:ext cx="2206748" cy="857675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7278646" y="2800182"/>
            <a:ext cx="220674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8212169" y="215460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4727851" y="3176972"/>
            <a:ext cx="2206748" cy="857675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4727851" y="2800182"/>
            <a:ext cx="220674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5661374" y="215460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9829441" y="3176972"/>
            <a:ext cx="2206748" cy="857675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9829441" y="2800182"/>
            <a:ext cx="220674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Picture Placeholder 16"/>
          <p:cNvSpPr>
            <a:spLocks noGrp="1"/>
          </p:cNvSpPr>
          <p:nvPr>
            <p:ph type="pic" sz="quarter" idx="26"/>
          </p:nvPr>
        </p:nvSpPr>
        <p:spPr>
          <a:xfrm>
            <a:off x="10762964" y="215460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object 9">
            <a:extLst>
              <a:ext uri="{FF2B5EF4-FFF2-40B4-BE49-F238E27FC236}">
                <a16:creationId xmlns:a16="http://schemas.microsoft.com/office/drawing/2014/main" id="{D93C2EED-D76B-426D-AF2E-BD06A9D7C57B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chemeClr val="bg1">
                    <a:lumMod val="85000"/>
                  </a:schemeClr>
                </a:solidFill>
                <a:latin typeface="+mj-lt"/>
                <a:cs typeface="Calibri Light"/>
              </a:rPr>
              <a:t>Wales</a:t>
            </a:r>
            <a:endParaRPr sz="1000" b="1" dirty="0">
              <a:solidFill>
                <a:schemeClr val="bg1">
                  <a:lumMod val="85000"/>
                </a:schemeClr>
              </a:solidFill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3707537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Thre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63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-1" y="768350"/>
            <a:ext cx="12192635" cy="31540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4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1204131" y="4885668"/>
            <a:ext cx="2544445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1196381" y="4490063"/>
            <a:ext cx="2550991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4802155" y="4885668"/>
            <a:ext cx="2544445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4794405" y="4490063"/>
            <a:ext cx="2550991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8424264" y="4885668"/>
            <a:ext cx="2544445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8416514" y="4490063"/>
            <a:ext cx="2550991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3F9BC6A9-5F16-48EE-9195-9E5072A15F25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185123459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3-Thre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icture Placeholder 26"/>
          <p:cNvSpPr>
            <a:spLocks noGrp="1"/>
          </p:cNvSpPr>
          <p:nvPr>
            <p:ph type="pic" sz="quarter" idx="24"/>
          </p:nvPr>
        </p:nvSpPr>
        <p:spPr>
          <a:xfrm>
            <a:off x="7969600" y="768350"/>
            <a:ext cx="34544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63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762000" y="768350"/>
            <a:ext cx="34544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4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769499" y="5523103"/>
            <a:ext cx="3446901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760631" y="5173585"/>
            <a:ext cx="3455769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26"/>
          <p:cNvSpPr>
            <a:spLocks noGrp="1"/>
          </p:cNvSpPr>
          <p:nvPr>
            <p:ph type="pic" sz="quarter" idx="21"/>
          </p:nvPr>
        </p:nvSpPr>
        <p:spPr>
          <a:xfrm>
            <a:off x="4361431" y="768350"/>
            <a:ext cx="34544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7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4368930" y="5523103"/>
            <a:ext cx="3446901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4360062" y="5173585"/>
            <a:ext cx="3455769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7977099" y="5523103"/>
            <a:ext cx="3446901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7968231" y="5173585"/>
            <a:ext cx="3455769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9E96955A-D1DC-406E-BF89-1CACF6A25145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05594764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-cover-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7B6394F4-B60A-4739-B628-20AAFC0D45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1" name="Text Placeholder 30">
            <a:extLst>
              <a:ext uri="{FF2B5EF4-FFF2-40B4-BE49-F238E27FC236}">
                <a16:creationId xmlns:a16="http://schemas.microsoft.com/office/drawing/2014/main" id="{3FDD5C10-D36B-4573-9B09-F908E02176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1796" y="5411013"/>
            <a:ext cx="3168352" cy="38230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 b="1">
                <a:solidFill>
                  <a:schemeClr val="bg1"/>
                </a:solidFill>
                <a:latin typeface="+mj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First name Surname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1F6381B2-8F05-4F93-9510-B71DB32B59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1796" y="5807057"/>
            <a:ext cx="3168352" cy="38230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 b="0">
                <a:solidFill>
                  <a:srgbClr val="59BFD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Job Title/Role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50A091BD-DDCB-40C5-AE77-A935FEA551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1796" y="2794666"/>
            <a:ext cx="3168352" cy="852098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DD0A1A5-65AF-43FB-9D41-CECDA41BE4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1796" y="1445581"/>
            <a:ext cx="3168352" cy="123406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200"/>
              </a:lnSpc>
              <a:spcBef>
                <a:spcPts val="0"/>
              </a:spcBef>
              <a:defRPr sz="2400" b="1" baseline="0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add a header</a:t>
            </a:r>
          </a:p>
        </p:txBody>
      </p:sp>
    </p:spTree>
    <p:extLst>
      <p:ext uri="{BB962C8B-B14F-4D97-AF65-F5344CB8AC3E}">
        <p14:creationId xmlns:p14="http://schemas.microsoft.com/office/powerpoint/2010/main" val="2429251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-Thre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44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758825" y="762025"/>
            <a:ext cx="3551617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5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7882790" y="762025"/>
            <a:ext cx="3551617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6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4324993" y="3439603"/>
            <a:ext cx="3551617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5926376" y="123450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4570715" y="2169810"/>
            <a:ext cx="304540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4570714" y="1844824"/>
            <a:ext cx="30454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9484358" y="398109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8128697" y="4916401"/>
            <a:ext cx="304540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8128696" y="4581128"/>
            <a:ext cx="30454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2370894" y="398109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7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1015233" y="4916401"/>
            <a:ext cx="304540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1015232" y="4581128"/>
            <a:ext cx="30454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434F06D2-C28A-4C67-9E50-ED13FDF079FB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92339446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-Three content and 4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26"/>
          <p:cNvSpPr>
            <a:spLocks noGrp="1"/>
          </p:cNvSpPr>
          <p:nvPr>
            <p:ph type="pic" sz="quarter" idx="17"/>
          </p:nvPr>
        </p:nvSpPr>
        <p:spPr>
          <a:xfrm>
            <a:off x="9138072" y="4568343"/>
            <a:ext cx="3060301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0" y="4568343"/>
            <a:ext cx="3045114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3051475" y="4568343"/>
            <a:ext cx="3038175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2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6098898" y="4568343"/>
            <a:ext cx="3032813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2746726" y="209490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1636530" y="3030210"/>
            <a:ext cx="2554470" cy="77613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1636529" y="2734302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5939259" y="209490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4829063" y="3030210"/>
            <a:ext cx="2554470" cy="77613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4829062" y="2734302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9112018" y="209490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001822" y="3030210"/>
            <a:ext cx="2554470" cy="77613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8001821" y="2734302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308" y="738020"/>
            <a:ext cx="5239385" cy="59093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4600"/>
              </a:lnSpc>
              <a:spcBef>
                <a:spcPts val="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object 7"/>
          <p:cNvSpPr/>
          <p:nvPr userDrawn="1"/>
        </p:nvSpPr>
        <p:spPr>
          <a:xfrm>
            <a:off x="1143000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99397668-5205-440A-A253-EC3CC61E5B78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10612858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83" userDrawn="1">
          <p15:clr>
            <a:srgbClr val="FBAE40"/>
          </p15:clr>
        </p15:guide>
        <p15:guide id="3" pos="7197" userDrawn="1">
          <p15:clr>
            <a:srgbClr val="FBAE40"/>
          </p15:clr>
        </p15:guide>
        <p15:guide id="4" pos="3840" userDrawn="1">
          <p15:clr>
            <a:srgbClr val="FBAE40"/>
          </p15:clr>
        </p15:guide>
        <p15:guide id="5" orient="horz" pos="459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-Three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9" name="object 7"/>
          <p:cNvSpPr/>
          <p:nvPr userDrawn="1"/>
        </p:nvSpPr>
        <p:spPr>
          <a:xfrm>
            <a:off x="1143000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04"/>
          <a:stretch/>
        </p:blipFill>
        <p:spPr>
          <a:xfrm>
            <a:off x="634" y="1532890"/>
            <a:ext cx="12192000" cy="5325110"/>
          </a:xfrm>
          <a:prstGeom prst="rect">
            <a:avLst/>
          </a:prstGeom>
        </p:spPr>
      </p:pic>
      <p:sp>
        <p:nvSpPr>
          <p:cNvPr id="21" name="object 7"/>
          <p:cNvSpPr/>
          <p:nvPr userDrawn="1"/>
        </p:nvSpPr>
        <p:spPr>
          <a:xfrm>
            <a:off x="-13" y="1532890"/>
            <a:ext cx="4073009" cy="5325110"/>
          </a:xfrm>
          <a:custGeom>
            <a:avLst/>
            <a:gdLst/>
            <a:ahLst/>
            <a:cxnLst/>
            <a:rect l="l" t="t" r="r" b="b"/>
            <a:pathLst>
              <a:path w="4055110" h="5325110">
                <a:moveTo>
                  <a:pt x="4054525" y="5325021"/>
                </a:moveTo>
                <a:lnTo>
                  <a:pt x="0" y="5325021"/>
                </a:lnTo>
                <a:lnTo>
                  <a:pt x="0" y="0"/>
                </a:lnTo>
                <a:lnTo>
                  <a:pt x="4054525" y="0"/>
                </a:lnTo>
                <a:lnTo>
                  <a:pt x="4054525" y="5325021"/>
                </a:lnTo>
                <a:close/>
              </a:path>
            </a:pathLst>
          </a:custGeom>
          <a:solidFill>
            <a:srgbClr val="1D1D1D">
              <a:alpha val="9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8"/>
          <p:cNvSpPr/>
          <p:nvPr userDrawn="1"/>
        </p:nvSpPr>
        <p:spPr>
          <a:xfrm>
            <a:off x="4072997" y="1532890"/>
            <a:ext cx="4021944" cy="5325110"/>
          </a:xfrm>
          <a:custGeom>
            <a:avLst/>
            <a:gdLst/>
            <a:ahLst/>
            <a:cxnLst/>
            <a:rect l="l" t="t" r="r" b="b"/>
            <a:pathLst>
              <a:path w="4055109" h="5325110">
                <a:moveTo>
                  <a:pt x="4054513" y="5325021"/>
                </a:moveTo>
                <a:lnTo>
                  <a:pt x="0" y="5325021"/>
                </a:lnTo>
                <a:lnTo>
                  <a:pt x="0" y="0"/>
                </a:lnTo>
                <a:lnTo>
                  <a:pt x="4054513" y="0"/>
                </a:lnTo>
                <a:lnTo>
                  <a:pt x="4054513" y="5325021"/>
                </a:lnTo>
                <a:close/>
              </a:path>
            </a:pathLst>
          </a:custGeom>
          <a:solidFill>
            <a:srgbClr val="262626">
              <a:alpha val="9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9"/>
          <p:cNvSpPr/>
          <p:nvPr userDrawn="1"/>
        </p:nvSpPr>
        <p:spPr>
          <a:xfrm>
            <a:off x="8094344" y="1532890"/>
            <a:ext cx="4098290" cy="5325110"/>
          </a:xfrm>
          <a:custGeom>
            <a:avLst/>
            <a:gdLst/>
            <a:ahLst/>
            <a:cxnLst/>
            <a:rect l="l" t="t" r="r" b="b"/>
            <a:pathLst>
              <a:path w="4098290" h="5325110">
                <a:moveTo>
                  <a:pt x="4097769" y="5325021"/>
                </a:moveTo>
                <a:lnTo>
                  <a:pt x="0" y="5325021"/>
                </a:lnTo>
                <a:lnTo>
                  <a:pt x="0" y="0"/>
                </a:lnTo>
                <a:lnTo>
                  <a:pt x="4097769" y="0"/>
                </a:lnTo>
                <a:lnTo>
                  <a:pt x="4097769" y="5325021"/>
                </a:lnTo>
                <a:close/>
              </a:path>
            </a:pathLst>
          </a:custGeom>
          <a:solidFill>
            <a:srgbClr val="515151">
              <a:alpha val="9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423447" y="762000"/>
            <a:ext cx="7345107" cy="48731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3800"/>
              </a:lnSpc>
              <a:spcBef>
                <a:spcPts val="0"/>
              </a:spcBef>
              <a:defRPr sz="24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746705" y="3578423"/>
            <a:ext cx="2577076" cy="30777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749237" y="3185049"/>
            <a:ext cx="2574522" cy="307777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2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4795133" y="3578423"/>
            <a:ext cx="2577076" cy="30777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4797665" y="3185049"/>
            <a:ext cx="2574522" cy="307777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2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8852717" y="3578423"/>
            <a:ext cx="2577076" cy="30777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8855249" y="3185049"/>
            <a:ext cx="2574522" cy="307777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2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326433A1-0CE8-44C1-9803-0E19D1949F00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642515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83">
          <p15:clr>
            <a:srgbClr val="FBAE40"/>
          </p15:clr>
        </p15:guide>
        <p15:guide id="3" pos="7197">
          <p15:clr>
            <a:srgbClr val="FBAE40"/>
          </p15:clr>
        </p15:guide>
        <p15:guide id="4" pos="3840">
          <p15:clr>
            <a:srgbClr val="FBAE40"/>
          </p15:clr>
        </p15:guide>
        <p15:guide id="5" orient="horz" pos="459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-Three content with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4040617" y="1142341"/>
            <a:ext cx="2360384" cy="25117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6532186" y="1142341"/>
            <a:ext cx="2360384" cy="25117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9041496" y="1142341"/>
            <a:ext cx="2360384" cy="25117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6763" y="2233796"/>
            <a:ext cx="2558033" cy="966604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4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17"/>
          </p:nvPr>
        </p:nvSpPr>
        <p:spPr>
          <a:xfrm>
            <a:off x="766763" y="3578830"/>
            <a:ext cx="2558034" cy="91696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2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4040617" y="3655095"/>
            <a:ext cx="2366756" cy="144609"/>
          </a:xfrm>
          <a:prstGeom prst="rect">
            <a:avLst/>
          </a:prstGeom>
          <a:solidFill>
            <a:srgbClr val="59B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 userDrawn="1"/>
        </p:nvSpPr>
        <p:spPr>
          <a:xfrm>
            <a:off x="6532187" y="3655095"/>
            <a:ext cx="2371732" cy="144609"/>
          </a:xfrm>
          <a:prstGeom prst="rect">
            <a:avLst/>
          </a:prstGeom>
          <a:solidFill>
            <a:srgbClr val="B8D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 userDrawn="1"/>
        </p:nvSpPr>
        <p:spPr>
          <a:xfrm>
            <a:off x="9030146" y="3655095"/>
            <a:ext cx="2383084" cy="144609"/>
          </a:xfrm>
          <a:prstGeom prst="rect">
            <a:avLst/>
          </a:prstGeom>
          <a:solidFill>
            <a:srgbClr val="ECA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4040617" y="4236913"/>
            <a:ext cx="2360385" cy="147491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4040619" y="3933056"/>
            <a:ext cx="2360384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6532187" y="4236913"/>
            <a:ext cx="2360383" cy="147491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6532189" y="3933056"/>
            <a:ext cx="236038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9030147" y="4236913"/>
            <a:ext cx="2383084" cy="147491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9030148" y="3933056"/>
            <a:ext cx="2383083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9D198947-A17A-44B3-9D4E-21FB26CE9DC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5524266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pos="7197" userDrawn="1">
          <p15:clr>
            <a:srgbClr val="FBAE40"/>
          </p15:clr>
        </p15:guide>
        <p15:guide id="5" orient="horz" pos="459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-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9524288" y="225943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2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2308362" y="225943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961268" y="3422878"/>
            <a:ext cx="3047366" cy="116097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961268" y="3005013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5923545" y="225943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4576451" y="3422878"/>
            <a:ext cx="3047366" cy="116097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4576451" y="3005013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177194" y="3422878"/>
            <a:ext cx="3047366" cy="116097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8177194" y="3005013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B93273AE-5A5D-4730-A22D-69C964D55B5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39698727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8-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7675464" y="75804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7675464" y="1672311"/>
            <a:ext cx="3047366" cy="59075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7675464" y="1366490"/>
            <a:ext cx="304736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16"/>
          <p:cNvSpPr>
            <a:spLocks noGrp="1"/>
          </p:cNvSpPr>
          <p:nvPr>
            <p:ph type="pic" sz="quarter" idx="36"/>
          </p:nvPr>
        </p:nvSpPr>
        <p:spPr>
          <a:xfrm>
            <a:off x="7675464" y="263531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7675464" y="3549577"/>
            <a:ext cx="3047366" cy="58966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7675464" y="3243756"/>
            <a:ext cx="304736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16"/>
          <p:cNvSpPr>
            <a:spLocks noGrp="1"/>
          </p:cNvSpPr>
          <p:nvPr>
            <p:ph type="pic" sz="quarter" idx="39"/>
          </p:nvPr>
        </p:nvSpPr>
        <p:spPr>
          <a:xfrm>
            <a:off x="7675464" y="454508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7675464" y="5459347"/>
            <a:ext cx="3047366" cy="58489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7675464" y="5153526"/>
            <a:ext cx="304736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2000" y="2054272"/>
            <a:ext cx="4957495" cy="1189484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ts val="4600"/>
              </a:lnSpc>
              <a:spcBef>
                <a:spcPts val="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762000" y="3746830"/>
            <a:ext cx="4957495" cy="798254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E798D0F0-A435-4CEC-9057-CC44724C8C37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25045598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-Three content with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603613" y="765175"/>
            <a:ext cx="6984776" cy="48731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1392888" y="2512324"/>
            <a:ext cx="2497203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800258" y="205462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7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5129702" y="2898262"/>
            <a:ext cx="2510196" cy="106977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5129702" y="2512324"/>
            <a:ext cx="250796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4547828" y="205462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8893620" y="2898262"/>
            <a:ext cx="2510196" cy="106977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904376" y="2512324"/>
            <a:ext cx="2497203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8311746" y="205462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3593602" y="4730040"/>
            <a:ext cx="5005706" cy="136278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1382132" y="2898262"/>
            <a:ext cx="2510196" cy="106977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0"/>
          <p:cNvSpPr>
            <a:spLocks noGrp="1"/>
          </p:cNvSpPr>
          <p:nvPr>
            <p:ph type="body" sz="quarter" idx="41" hasCustomPrompt="1"/>
          </p:nvPr>
        </p:nvSpPr>
        <p:spPr>
          <a:xfrm>
            <a:off x="1392888" y="2020906"/>
            <a:ext cx="2497203" cy="430887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2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42" hasCustomPrompt="1"/>
          </p:nvPr>
        </p:nvSpPr>
        <p:spPr>
          <a:xfrm>
            <a:off x="5129702" y="2020906"/>
            <a:ext cx="2507960" cy="430887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2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24" name="Text Placeholder 30"/>
          <p:cNvSpPr>
            <a:spLocks noGrp="1"/>
          </p:cNvSpPr>
          <p:nvPr>
            <p:ph type="body" sz="quarter" idx="43" hasCustomPrompt="1"/>
          </p:nvPr>
        </p:nvSpPr>
        <p:spPr>
          <a:xfrm>
            <a:off x="8904376" y="2020906"/>
            <a:ext cx="2497203" cy="430887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2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7A9012C6-6FD7-4A12-A75E-4B41E9ABEA70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17887920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pos="7197" userDrawn="1">
          <p15:clr>
            <a:srgbClr val="FBAE40"/>
          </p15:clr>
        </p15:guide>
        <p15:guide id="5" orient="horz" pos="482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-Three content with 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9625965" y="0"/>
            <a:ext cx="2566035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6545158" y="1155466"/>
            <a:ext cx="2317505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5908301" y="115546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6534401" y="1555938"/>
            <a:ext cx="2329563" cy="534358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6545158" y="2951370"/>
            <a:ext cx="2317505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5908301" y="295137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6534401" y="3351842"/>
            <a:ext cx="2329563" cy="534358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6545158" y="4798426"/>
            <a:ext cx="2317505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5908301" y="479842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3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6534401" y="5198898"/>
            <a:ext cx="2329563" cy="534358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2000" y="1719970"/>
            <a:ext cx="4364990" cy="1212806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10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751113" y="3438311"/>
            <a:ext cx="4375876" cy="15430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97F15B9A-C75E-40ED-9E04-F95E2D55DC4B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3760153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orient="horz" pos="482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pos="7197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-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8" r="11010"/>
          <a:stretch/>
        </p:blipFill>
        <p:spPr>
          <a:xfrm>
            <a:off x="11324" y="-1"/>
            <a:ext cx="7416824" cy="686725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7444677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0">
                <a:srgbClr val="2C3E72">
                  <a:alpha val="70000"/>
                </a:srgbClr>
              </a:gs>
              <a:gs pos="100000">
                <a:schemeClr val="accent5">
                  <a:lumMod val="100000"/>
                  <a:alpha val="7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8225989" y="105231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8852090" y="914400"/>
            <a:ext cx="2078346" cy="1072749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8225989" y="295137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8852090" y="2819400"/>
            <a:ext cx="2078346" cy="106680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8225989" y="484438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8852090" y="4718451"/>
            <a:ext cx="2078346" cy="106076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1999" y="2236045"/>
            <a:ext cx="5920678" cy="68942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100"/>
              </a:spcBef>
              <a:defRPr sz="3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766762" y="3544376"/>
            <a:ext cx="5916731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4B8097E0-B34D-4788-81D0-1C7C2983C15E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chemeClr val="bg1"/>
                </a:solidFill>
                <a:latin typeface="+mn-lt"/>
                <a:cs typeface="Calibri Light"/>
              </a:rPr>
              <a:t>Digital Health and Care </a:t>
            </a:r>
            <a:r>
              <a:rPr lang="en-GB" sz="1000" b="0" spc="10" dirty="0">
                <a:solidFill>
                  <a:schemeClr val="bg1"/>
                </a:solidFill>
                <a:latin typeface="+mn-lt"/>
                <a:cs typeface="Calibri Light"/>
              </a:rPr>
              <a:t>Wales</a:t>
            </a:r>
            <a:endParaRPr sz="1000" dirty="0">
              <a:solidFill>
                <a:schemeClr val="bg1"/>
              </a:solidFill>
              <a:latin typeface="+mn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6226152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3" t="-231" r="28284" b="16705"/>
          <a:stretch/>
        </p:blipFill>
        <p:spPr>
          <a:xfrm>
            <a:off x="6096000" y="-27384"/>
            <a:ext cx="6084676" cy="6885384"/>
          </a:xfrm>
          <a:prstGeom prst="rect">
            <a:avLst/>
          </a:prstGeom>
        </p:spPr>
      </p:pic>
      <p:sp>
        <p:nvSpPr>
          <p:cNvPr id="34" name="object 6"/>
          <p:cNvSpPr/>
          <p:nvPr userDrawn="1"/>
        </p:nvSpPr>
        <p:spPr>
          <a:xfrm>
            <a:off x="6096063" y="-27384"/>
            <a:ext cx="2027555" cy="6885384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49" y="6851650"/>
                </a:lnTo>
                <a:lnTo>
                  <a:pt x="2027249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1D1D1D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7"/>
          <p:cNvSpPr/>
          <p:nvPr userDrawn="1"/>
        </p:nvSpPr>
        <p:spPr>
          <a:xfrm>
            <a:off x="8124560" y="-27384"/>
            <a:ext cx="2027555" cy="6885384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2027262" y="0"/>
                </a:moveTo>
                <a:lnTo>
                  <a:pt x="2027262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27262" y="0"/>
                </a:lnTo>
                <a:close/>
              </a:path>
            </a:pathLst>
          </a:custGeom>
          <a:solidFill>
            <a:srgbClr val="262626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8"/>
          <p:cNvSpPr/>
          <p:nvPr userDrawn="1"/>
        </p:nvSpPr>
        <p:spPr>
          <a:xfrm>
            <a:off x="10143235" y="-27384"/>
            <a:ext cx="2049145" cy="6885384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7" y="0"/>
                </a:moveTo>
                <a:lnTo>
                  <a:pt x="2048877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48877" y="0"/>
                </a:lnTo>
                <a:close/>
              </a:path>
            </a:pathLst>
          </a:custGeom>
          <a:solidFill>
            <a:srgbClr val="515151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6297354" y="3165892"/>
            <a:ext cx="1597660" cy="13072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45"/>
          </p:nvPr>
        </p:nvSpPr>
        <p:spPr>
          <a:xfrm>
            <a:off x="6297354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10364485" y="3165892"/>
            <a:ext cx="1597660" cy="13072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30"/>
          <p:cNvSpPr>
            <a:spLocks noGrp="1"/>
          </p:cNvSpPr>
          <p:nvPr>
            <p:ph type="body" sz="quarter" idx="49"/>
          </p:nvPr>
        </p:nvSpPr>
        <p:spPr>
          <a:xfrm>
            <a:off x="10364485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8351315" y="3165892"/>
            <a:ext cx="1597660" cy="13072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0"/>
          <p:cNvSpPr>
            <a:spLocks noGrp="1"/>
          </p:cNvSpPr>
          <p:nvPr>
            <p:ph type="body" sz="quarter" idx="51"/>
          </p:nvPr>
        </p:nvSpPr>
        <p:spPr>
          <a:xfrm>
            <a:off x="8351315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5" name="Picture Placeholder 16"/>
          <p:cNvSpPr>
            <a:spLocks noGrp="1"/>
          </p:cNvSpPr>
          <p:nvPr>
            <p:ph type="pic" sz="quarter" idx="41"/>
          </p:nvPr>
        </p:nvSpPr>
        <p:spPr>
          <a:xfrm>
            <a:off x="6914381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52"/>
          </p:nvPr>
        </p:nvSpPr>
        <p:spPr>
          <a:xfrm>
            <a:off x="8968342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47"/>
          </p:nvPr>
        </p:nvSpPr>
        <p:spPr>
          <a:xfrm>
            <a:off x="10975495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154225"/>
            <a:ext cx="4435474" cy="2399011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387516"/>
            <a:ext cx="4448175" cy="110537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FFF187F2-6FCE-4767-A1A3-EB3554E9FA63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56183044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id="{6197B4F6-E97A-4B1F-BB39-CE9706486034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77576219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Four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3"/>
          <p:cNvSpPr/>
          <p:nvPr userDrawn="1"/>
        </p:nvSpPr>
        <p:spPr>
          <a:xfrm>
            <a:off x="0" y="0"/>
            <a:ext cx="6096000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Picture Placeholder 26"/>
          <p:cNvSpPr>
            <a:spLocks noGrp="1"/>
          </p:cNvSpPr>
          <p:nvPr userDrawn="1"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5" name="Text Placeholder 30"/>
          <p:cNvSpPr>
            <a:spLocks noGrp="1"/>
          </p:cNvSpPr>
          <p:nvPr userDrawn="1">
            <p:ph type="body" sz="quarter" idx="23"/>
          </p:nvPr>
        </p:nvSpPr>
        <p:spPr>
          <a:xfrm>
            <a:off x="761207" y="2057316"/>
            <a:ext cx="2202466" cy="99068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 userDrawn="1">
            <p:ph type="body" sz="quarter" idx="24"/>
          </p:nvPr>
        </p:nvSpPr>
        <p:spPr>
          <a:xfrm>
            <a:off x="761206" y="1707799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Picture Placeholder 16"/>
          <p:cNvSpPr>
            <a:spLocks noGrp="1"/>
          </p:cNvSpPr>
          <p:nvPr userDrawn="1">
            <p:ph type="pic" sz="quarter" idx="29"/>
          </p:nvPr>
        </p:nvSpPr>
        <p:spPr>
          <a:xfrm>
            <a:off x="1649200" y="113799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3139143" y="2057316"/>
            <a:ext cx="2202466" cy="99068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3139142" y="1707799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4027136" y="113799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761207" y="4737319"/>
            <a:ext cx="2202466" cy="99068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761206" y="4387802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1649200" y="381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3139143" y="4737319"/>
            <a:ext cx="2202466" cy="99068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3139142" y="4387802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16"/>
          <p:cNvSpPr>
            <a:spLocks noGrp="1"/>
          </p:cNvSpPr>
          <p:nvPr>
            <p:ph type="pic" sz="quarter" idx="38"/>
          </p:nvPr>
        </p:nvSpPr>
        <p:spPr>
          <a:xfrm>
            <a:off x="4027136" y="381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C9468E91-F19D-499F-84B3-6F128BCFE32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chemeClr val="bg1">
                    <a:lumMod val="85000"/>
                  </a:schemeClr>
                </a:solidFill>
                <a:latin typeface="+mj-lt"/>
                <a:cs typeface="Calibri Light"/>
              </a:rPr>
              <a:t>Wales</a:t>
            </a:r>
            <a:endParaRPr sz="1000" b="1" dirty="0">
              <a:solidFill>
                <a:schemeClr val="bg1">
                  <a:lumMod val="85000"/>
                </a:schemeClr>
              </a:solidFill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0558833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482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pos="483" userDrawn="1">
          <p15:clr>
            <a:srgbClr val="FBAE40"/>
          </p15:clr>
        </p15:guide>
        <p15:guide id="6" pos="3364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-Four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3"/>
          <p:cNvSpPr/>
          <p:nvPr userDrawn="1"/>
        </p:nvSpPr>
        <p:spPr>
          <a:xfrm>
            <a:off x="6096000" y="0"/>
            <a:ext cx="6096000" cy="6869241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Text Placeholder 30"/>
          <p:cNvSpPr>
            <a:spLocks noGrp="1"/>
          </p:cNvSpPr>
          <p:nvPr userDrawn="1">
            <p:ph type="body" sz="quarter" idx="23"/>
          </p:nvPr>
        </p:nvSpPr>
        <p:spPr>
          <a:xfrm>
            <a:off x="6832509" y="2057316"/>
            <a:ext cx="2202466" cy="99593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16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 userDrawn="1">
            <p:ph type="body" sz="quarter" idx="24"/>
          </p:nvPr>
        </p:nvSpPr>
        <p:spPr>
          <a:xfrm>
            <a:off x="6832508" y="1707799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Picture Placeholder 16"/>
          <p:cNvSpPr>
            <a:spLocks noGrp="1"/>
          </p:cNvSpPr>
          <p:nvPr userDrawn="1">
            <p:ph type="pic" sz="quarter" idx="29"/>
          </p:nvPr>
        </p:nvSpPr>
        <p:spPr>
          <a:xfrm>
            <a:off x="7720502" y="113799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9210445" y="2057316"/>
            <a:ext cx="2202466" cy="99593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16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9210444" y="1707799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10098438" y="113799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6832509" y="4737319"/>
            <a:ext cx="2202466" cy="99593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16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6832508" y="4387802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7720502" y="381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9210445" y="4737319"/>
            <a:ext cx="2202466" cy="99593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16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9210444" y="4387802"/>
            <a:ext cx="2202465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16"/>
          <p:cNvSpPr>
            <a:spLocks noGrp="1"/>
          </p:cNvSpPr>
          <p:nvPr>
            <p:ph type="pic" sz="quarter" idx="38"/>
          </p:nvPr>
        </p:nvSpPr>
        <p:spPr>
          <a:xfrm>
            <a:off x="10098438" y="381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6763" y="1387516"/>
            <a:ext cx="4573587" cy="110537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773495" y="2757482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773495" y="3433350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39" hasCustomPrompt="1"/>
          </p:nvPr>
        </p:nvSpPr>
        <p:spPr>
          <a:xfrm>
            <a:off x="4565102" y="2757482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40" hasCustomPrompt="1"/>
          </p:nvPr>
        </p:nvSpPr>
        <p:spPr>
          <a:xfrm>
            <a:off x="4565102" y="3433350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50" name="Rectangle 49"/>
          <p:cNvSpPr/>
          <p:nvPr userDrawn="1"/>
        </p:nvSpPr>
        <p:spPr>
          <a:xfrm>
            <a:off x="773495" y="3782725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 userDrawn="1"/>
        </p:nvSpPr>
        <p:spPr>
          <a:xfrm>
            <a:off x="773495" y="3111862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773495" y="4104213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773495" y="4780081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43" hasCustomPrompt="1"/>
          </p:nvPr>
        </p:nvSpPr>
        <p:spPr>
          <a:xfrm>
            <a:off x="4565102" y="4104213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56" name="Text Placeholder 30"/>
          <p:cNvSpPr>
            <a:spLocks noGrp="1"/>
          </p:cNvSpPr>
          <p:nvPr>
            <p:ph type="body" sz="quarter" idx="44" hasCustomPrompt="1"/>
          </p:nvPr>
        </p:nvSpPr>
        <p:spPr>
          <a:xfrm>
            <a:off x="4565102" y="4780081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773495" y="5129456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 userDrawn="1"/>
        </p:nvSpPr>
        <p:spPr>
          <a:xfrm>
            <a:off x="773495" y="4458593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bject 9">
            <a:extLst>
              <a:ext uri="{FF2B5EF4-FFF2-40B4-BE49-F238E27FC236}">
                <a16:creationId xmlns:a16="http://schemas.microsoft.com/office/drawing/2014/main" id="{6596B65E-EA67-4B96-8CF1-0EDDCED5343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70976186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483">
          <p15:clr>
            <a:srgbClr val="FBAE40"/>
          </p15:clr>
        </p15:guide>
        <p15:guide id="6" pos="3364">
          <p15:clr>
            <a:srgbClr val="FBAE40"/>
          </p15:clr>
        </p15:guide>
        <p15:guide id="7" pos="7197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Four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"/>
          <p:cNvSpPr/>
          <p:nvPr userDrawn="1"/>
        </p:nvSpPr>
        <p:spPr>
          <a:xfrm>
            <a:off x="0" y="0"/>
            <a:ext cx="4368800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5300596" y="2491084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5300596" y="2138963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6370578" y="1588163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8869660" y="2491083"/>
            <a:ext cx="256034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869660" y="2138963"/>
            <a:ext cx="256034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8869660" y="4665553"/>
            <a:ext cx="256034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8869660" y="4310206"/>
            <a:ext cx="256034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39"/>
          </p:nvPr>
        </p:nvSpPr>
        <p:spPr>
          <a:xfrm>
            <a:off x="5300596" y="4665553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5300596" y="4310206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Picture Placeholder 16"/>
          <p:cNvSpPr>
            <a:spLocks noGrp="1"/>
          </p:cNvSpPr>
          <p:nvPr>
            <p:ph type="pic" sz="quarter" idx="41"/>
          </p:nvPr>
        </p:nvSpPr>
        <p:spPr>
          <a:xfrm>
            <a:off x="6370252" y="375822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58341" y="3127379"/>
            <a:ext cx="3451860" cy="60324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100"/>
              </a:spcBef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9969830" y="1588163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4" name="Picture Placeholder 16"/>
          <p:cNvSpPr>
            <a:spLocks noGrp="1"/>
          </p:cNvSpPr>
          <p:nvPr>
            <p:ph type="pic" sz="quarter" idx="43"/>
          </p:nvPr>
        </p:nvSpPr>
        <p:spPr>
          <a:xfrm>
            <a:off x="9969830" y="375822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object 9">
            <a:extLst>
              <a:ext uri="{FF2B5EF4-FFF2-40B4-BE49-F238E27FC236}">
                <a16:creationId xmlns:a16="http://schemas.microsoft.com/office/drawing/2014/main" id="{87C6EBC6-D0BA-420D-A1B3-D678AC654554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4626306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Four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8876665" y="768350"/>
            <a:ext cx="25527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2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762000" y="768350"/>
            <a:ext cx="25527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3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3467100" y="768350"/>
            <a:ext cx="25527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4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6172200" y="768350"/>
            <a:ext cx="2552700" cy="423037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769500" y="5523103"/>
            <a:ext cx="2545200" cy="61560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760632" y="5173585"/>
            <a:ext cx="2554068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3475968" y="5523103"/>
            <a:ext cx="2545200" cy="61560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3467100" y="5173585"/>
            <a:ext cx="25452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6181068" y="5523103"/>
            <a:ext cx="2545200" cy="61560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6172200" y="5173585"/>
            <a:ext cx="25452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8895036" y="5523103"/>
            <a:ext cx="2545200" cy="61560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8886168" y="5173585"/>
            <a:ext cx="25452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5437437A-27E8-4A3E-AC73-891AC43429B7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1632662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-Four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3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758826" y="762025"/>
            <a:ext cx="2666948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4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6099278" y="762025"/>
            <a:ext cx="2666948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5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8772779" y="3428999"/>
            <a:ext cx="2660395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Picture Placeholder 26"/>
          <p:cNvSpPr>
            <a:spLocks noGrp="1"/>
          </p:cNvSpPr>
          <p:nvPr>
            <p:ph type="pic" sz="quarter" idx="17"/>
          </p:nvPr>
        </p:nvSpPr>
        <p:spPr>
          <a:xfrm>
            <a:off x="3432264" y="3428999"/>
            <a:ext cx="2660462" cy="26669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9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4581199" y="114302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3618754" y="2001336"/>
            <a:ext cx="2293972" cy="104666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3618753" y="1676143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9920585" y="114302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8958140" y="2001336"/>
            <a:ext cx="2293972" cy="104666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8958139" y="1676143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6"/>
          <p:cNvSpPr>
            <a:spLocks noGrp="1"/>
          </p:cNvSpPr>
          <p:nvPr>
            <p:ph type="pic" sz="quarter" idx="36"/>
          </p:nvPr>
        </p:nvSpPr>
        <p:spPr>
          <a:xfrm>
            <a:off x="7238465" y="386448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6276020" y="4722798"/>
            <a:ext cx="2293972" cy="104666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6276019" y="4397605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Picture Placeholder 16"/>
          <p:cNvSpPr>
            <a:spLocks noGrp="1"/>
          </p:cNvSpPr>
          <p:nvPr>
            <p:ph type="pic" sz="quarter" idx="39"/>
          </p:nvPr>
        </p:nvSpPr>
        <p:spPr>
          <a:xfrm>
            <a:off x="1897950" y="386448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935505" y="4722798"/>
            <a:ext cx="2293972" cy="104666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935504" y="4397605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object 9">
            <a:extLst>
              <a:ext uri="{FF2B5EF4-FFF2-40B4-BE49-F238E27FC236}">
                <a16:creationId xmlns:a16="http://schemas.microsoft.com/office/drawing/2014/main" id="{1FF22A6F-824A-451A-A8BB-2FB9264205E3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004302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pos="7197" userDrawn="1">
          <p15:clr>
            <a:srgbClr val="FBAE40"/>
          </p15:clr>
        </p15:guide>
        <p15:guide id="5" orient="horz" pos="504" userDrawn="1">
          <p15:clr>
            <a:srgbClr val="FBAE40"/>
          </p15:clr>
        </p15:guide>
        <p15:guide id="6" orient="horz" pos="3861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4-Four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57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4707751" y="1706879"/>
            <a:ext cx="2790964" cy="344424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8" name="Picture Placeholder 16"/>
          <p:cNvSpPr>
            <a:spLocks noGrp="1"/>
          </p:cNvSpPr>
          <p:nvPr>
            <p:ph type="pic" sz="quarter" idx="36"/>
          </p:nvPr>
        </p:nvSpPr>
        <p:spPr>
          <a:xfrm>
            <a:off x="9183606" y="169554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9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8221161" y="2660714"/>
            <a:ext cx="2293972" cy="57115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8221160" y="2317640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Picture Placeholder 16"/>
          <p:cNvSpPr>
            <a:spLocks noGrp="1"/>
          </p:cNvSpPr>
          <p:nvPr>
            <p:ph type="pic" sz="quarter" idx="39"/>
          </p:nvPr>
        </p:nvSpPr>
        <p:spPr>
          <a:xfrm>
            <a:off x="9183606" y="361368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2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8221161" y="4578849"/>
            <a:ext cx="2293972" cy="57115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8221160" y="4235775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2636647" y="169554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1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1674202" y="2660714"/>
            <a:ext cx="2293972" cy="57115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2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1674201" y="2317640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3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2636647" y="361368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4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1674202" y="4578849"/>
            <a:ext cx="2293972" cy="57115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1674201" y="4235775"/>
            <a:ext cx="229397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id="{5DE50743-5618-463C-A07F-C7BEEA4692CE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29236756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483">
          <p15:clr>
            <a:srgbClr val="FBAE40"/>
          </p15:clr>
        </p15:guide>
        <p15:guide id="4" pos="7197">
          <p15:clr>
            <a:srgbClr val="FBAE40"/>
          </p15:clr>
        </p15:guide>
        <p15:guide id="5" orient="horz" pos="504">
          <p15:clr>
            <a:srgbClr val="FBAE40"/>
          </p15:clr>
        </p15:guide>
        <p15:guide id="6" orient="horz" pos="386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-Four content and 4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26"/>
          <p:cNvSpPr>
            <a:spLocks noGrp="1"/>
          </p:cNvSpPr>
          <p:nvPr>
            <p:ph type="pic" sz="quarter" idx="17"/>
          </p:nvPr>
        </p:nvSpPr>
        <p:spPr>
          <a:xfrm>
            <a:off x="9138072" y="4568343"/>
            <a:ext cx="3060301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0" y="4568343"/>
            <a:ext cx="3045114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3051475" y="4568343"/>
            <a:ext cx="3038175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2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6098898" y="4568343"/>
            <a:ext cx="3032813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1359933" y="266165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249737" y="3596963"/>
            <a:ext cx="255447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249736" y="3301055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15289" y="806221"/>
            <a:ext cx="5239385" cy="1219200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20000"/>
              </a:lnSpc>
              <a:spcBef>
                <a:spcPts val="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4386797" y="266165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3276601" y="3596963"/>
            <a:ext cx="255447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3276600" y="3301055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7418916" y="266165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6308720" y="3596963"/>
            <a:ext cx="255447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6308719" y="3301055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16"/>
          <p:cNvSpPr>
            <a:spLocks noGrp="1"/>
          </p:cNvSpPr>
          <p:nvPr>
            <p:ph type="pic" sz="quarter" idx="36"/>
          </p:nvPr>
        </p:nvSpPr>
        <p:spPr>
          <a:xfrm>
            <a:off x="10445780" y="266165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9335584" y="3596963"/>
            <a:ext cx="2554470" cy="58132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9335583" y="3301055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object 9">
            <a:extLst>
              <a:ext uri="{FF2B5EF4-FFF2-40B4-BE49-F238E27FC236}">
                <a16:creationId xmlns:a16="http://schemas.microsoft.com/office/drawing/2014/main" id="{63B40FED-1878-4245-86AC-00D596F7F37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69273843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-Four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8870420" y="1170736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8870422" y="866879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8870420" y="26010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8870422" y="22971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8870420" y="4031308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8870422" y="3727451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8870420" y="54585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8870422" y="51546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62000" y="2600203"/>
            <a:ext cx="4366153" cy="1657594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100"/>
              </a:spcBef>
              <a:defRPr sz="30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Rectangle 36"/>
          <p:cNvSpPr/>
          <p:nvPr userDrawn="1"/>
        </p:nvSpPr>
        <p:spPr>
          <a:xfrm>
            <a:off x="7075601" y="2189083"/>
            <a:ext cx="1045210" cy="1045210"/>
          </a:xfrm>
          <a:prstGeom prst="rect">
            <a:avLst/>
          </a:prstGeom>
          <a:solidFill>
            <a:srgbClr val="B8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 userDrawn="1"/>
        </p:nvSpPr>
        <p:spPr>
          <a:xfrm>
            <a:off x="7075601" y="3615392"/>
            <a:ext cx="1045210" cy="1045210"/>
          </a:xfrm>
          <a:prstGeom prst="rect">
            <a:avLst/>
          </a:prstGeom>
          <a:solidFill>
            <a:srgbClr val="DFE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 userDrawn="1"/>
        </p:nvSpPr>
        <p:spPr>
          <a:xfrm>
            <a:off x="7075601" y="5050548"/>
            <a:ext cx="1045210" cy="1045210"/>
          </a:xfrm>
          <a:prstGeom prst="rect">
            <a:avLst/>
          </a:prstGeom>
          <a:solidFill>
            <a:srgbClr val="F5D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 userDrawn="1"/>
        </p:nvSpPr>
        <p:spPr>
          <a:xfrm>
            <a:off x="7075601" y="762774"/>
            <a:ext cx="1045210" cy="1045210"/>
          </a:xfrm>
          <a:prstGeom prst="rect">
            <a:avLst/>
          </a:prstGeom>
          <a:solidFill>
            <a:srgbClr val="C0C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7418206" y="110537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2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7418206" y="253168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3" name="Picture Placeholder 16"/>
          <p:cNvSpPr>
            <a:spLocks noGrp="1"/>
          </p:cNvSpPr>
          <p:nvPr>
            <p:ph type="pic" sz="quarter" idx="29"/>
          </p:nvPr>
        </p:nvSpPr>
        <p:spPr>
          <a:xfrm>
            <a:off x="7418206" y="395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7418206" y="5393153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id="{23AE091B-1D2A-483E-9A02-0F8EC8E878D3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690254153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6-Four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8240686" y="1075583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9052858" y="1170736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9052860" y="866879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9052858" y="26010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9052860" y="22971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9052858" y="4031308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9052860" y="3727451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9052858" y="54585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9052860" y="51546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8375686" y="1210583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1999" y="1719970"/>
            <a:ext cx="4754437" cy="1216718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10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766762" y="3438311"/>
            <a:ext cx="4749673" cy="1855995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" name="Straight Arrow Connector 2"/>
          <p:cNvCxnSpPr/>
          <p:nvPr userDrawn="1"/>
        </p:nvCxnSpPr>
        <p:spPr>
          <a:xfrm>
            <a:off x="8510686" y="1736812"/>
            <a:ext cx="0" cy="577195"/>
          </a:xfrm>
          <a:prstGeom prst="straightConnector1">
            <a:avLst/>
          </a:prstGeom>
          <a:ln>
            <a:solidFill>
              <a:srgbClr val="97AA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 userDrawn="1"/>
        </p:nvSpPr>
        <p:spPr>
          <a:xfrm>
            <a:off x="8240686" y="2454134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Picture Placeholder 16"/>
          <p:cNvSpPr>
            <a:spLocks noGrp="1"/>
          </p:cNvSpPr>
          <p:nvPr>
            <p:ph type="pic" sz="quarter" idx="37"/>
          </p:nvPr>
        </p:nvSpPr>
        <p:spPr>
          <a:xfrm>
            <a:off x="8375686" y="2589134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0" name="Oval 79"/>
          <p:cNvSpPr/>
          <p:nvPr userDrawn="1"/>
        </p:nvSpPr>
        <p:spPr>
          <a:xfrm>
            <a:off x="8240686" y="3840959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Picture Placeholder 16"/>
          <p:cNvSpPr>
            <a:spLocks noGrp="1"/>
          </p:cNvSpPr>
          <p:nvPr>
            <p:ph type="pic" sz="quarter" idx="38"/>
          </p:nvPr>
        </p:nvSpPr>
        <p:spPr>
          <a:xfrm>
            <a:off x="8375686" y="3975959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cxnSp>
        <p:nvCxnSpPr>
          <p:cNvPr id="82" name="Straight Arrow Connector 81"/>
          <p:cNvCxnSpPr/>
          <p:nvPr userDrawn="1"/>
        </p:nvCxnSpPr>
        <p:spPr>
          <a:xfrm>
            <a:off x="8510686" y="4502188"/>
            <a:ext cx="0" cy="577195"/>
          </a:xfrm>
          <a:prstGeom prst="straightConnector1">
            <a:avLst/>
          </a:prstGeom>
          <a:ln>
            <a:solidFill>
              <a:srgbClr val="97AA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 userDrawn="1"/>
        </p:nvSpPr>
        <p:spPr>
          <a:xfrm>
            <a:off x="8240686" y="5219510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Picture Placeholder 16"/>
          <p:cNvSpPr>
            <a:spLocks noGrp="1"/>
          </p:cNvSpPr>
          <p:nvPr>
            <p:ph type="pic" sz="quarter" idx="39"/>
          </p:nvPr>
        </p:nvSpPr>
        <p:spPr>
          <a:xfrm>
            <a:off x="8375686" y="5354510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cxnSp>
        <p:nvCxnSpPr>
          <p:cNvPr id="85" name="Straight Arrow Connector 84"/>
          <p:cNvCxnSpPr/>
          <p:nvPr userDrawn="1"/>
        </p:nvCxnSpPr>
        <p:spPr>
          <a:xfrm>
            <a:off x="8510686" y="3150256"/>
            <a:ext cx="0" cy="577195"/>
          </a:xfrm>
          <a:prstGeom prst="straightConnector1">
            <a:avLst/>
          </a:prstGeom>
          <a:ln>
            <a:solidFill>
              <a:srgbClr val="97AA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Placeholder 30"/>
          <p:cNvSpPr>
            <a:spLocks noGrp="1"/>
          </p:cNvSpPr>
          <p:nvPr>
            <p:ph type="body" sz="quarter" idx="40" hasCustomPrompt="1"/>
          </p:nvPr>
        </p:nvSpPr>
        <p:spPr>
          <a:xfrm>
            <a:off x="6278437" y="1213893"/>
            <a:ext cx="1694693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88" name="Text Placeholder 30"/>
          <p:cNvSpPr>
            <a:spLocks noGrp="1"/>
          </p:cNvSpPr>
          <p:nvPr>
            <p:ph type="body" sz="quarter" idx="41" hasCustomPrompt="1"/>
          </p:nvPr>
        </p:nvSpPr>
        <p:spPr>
          <a:xfrm>
            <a:off x="6278437" y="2580943"/>
            <a:ext cx="1694693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or Step 1</a:t>
            </a:r>
          </a:p>
        </p:txBody>
      </p:sp>
      <p:sp>
        <p:nvSpPr>
          <p:cNvPr id="89" name="Text Placeholder 30"/>
          <p:cNvSpPr>
            <a:spLocks noGrp="1"/>
          </p:cNvSpPr>
          <p:nvPr>
            <p:ph type="body" sz="quarter" idx="42" hasCustomPrompt="1"/>
          </p:nvPr>
        </p:nvSpPr>
        <p:spPr>
          <a:xfrm>
            <a:off x="6279292" y="3968960"/>
            <a:ext cx="1694693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 b="1" baseline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or Process 1</a:t>
            </a:r>
          </a:p>
        </p:txBody>
      </p:sp>
      <p:sp>
        <p:nvSpPr>
          <p:cNvPr id="90" name="Text Placeholder 30"/>
          <p:cNvSpPr>
            <a:spLocks noGrp="1"/>
          </p:cNvSpPr>
          <p:nvPr>
            <p:ph type="body" sz="quarter" idx="43" hasCustomPrompt="1"/>
          </p:nvPr>
        </p:nvSpPr>
        <p:spPr>
          <a:xfrm>
            <a:off x="6278437" y="5354510"/>
            <a:ext cx="1694693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 b="1" baseline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or Title</a:t>
            </a:r>
          </a:p>
        </p:txBody>
      </p:sp>
      <p:sp>
        <p:nvSpPr>
          <p:cNvPr id="36" name="object 9">
            <a:extLst>
              <a:ext uri="{FF2B5EF4-FFF2-40B4-BE49-F238E27FC236}">
                <a16:creationId xmlns:a16="http://schemas.microsoft.com/office/drawing/2014/main" id="{9649E2A1-6695-4452-9EC4-2D185743BFAA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20514582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pos="7197" userDrawn="1">
          <p15:clr>
            <a:srgbClr val="FBAE40"/>
          </p15:clr>
        </p15:guide>
        <p15:guide id="5" orient="horz" pos="482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6-Four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stCxn id="84" idx="0"/>
          </p:cNvCxnSpPr>
          <p:nvPr userDrawn="1"/>
        </p:nvCxnSpPr>
        <p:spPr>
          <a:xfrm flipH="1" flipV="1">
            <a:off x="8508268" y="-8732"/>
            <a:ext cx="2418" cy="5363242"/>
          </a:xfrm>
          <a:prstGeom prst="line">
            <a:avLst/>
          </a:prstGeom>
          <a:ln w="12700">
            <a:solidFill>
              <a:srgbClr val="D3D7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 userDrawn="1"/>
        </p:nvSpPr>
        <p:spPr>
          <a:xfrm>
            <a:off x="8240686" y="1075583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9052858" y="1170736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9052860" y="866879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5649015" y="3329322"/>
            <a:ext cx="2371733" cy="531726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5649017" y="3025465"/>
            <a:ext cx="2371732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9052858" y="54585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9052860" y="51546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8375686" y="1210583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1999" y="3121224"/>
            <a:ext cx="412501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4800"/>
              </a:lnSpc>
              <a:spcBef>
                <a:spcPts val="0"/>
              </a:spcBef>
              <a:defRPr sz="32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3" name="Oval 72"/>
          <p:cNvSpPr/>
          <p:nvPr userDrawn="1"/>
        </p:nvSpPr>
        <p:spPr>
          <a:xfrm>
            <a:off x="8240686" y="3182434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Picture Placeholder 16"/>
          <p:cNvSpPr>
            <a:spLocks noGrp="1"/>
          </p:cNvSpPr>
          <p:nvPr>
            <p:ph type="pic" sz="quarter" idx="37"/>
          </p:nvPr>
        </p:nvSpPr>
        <p:spPr>
          <a:xfrm>
            <a:off x="8375686" y="3317434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3" name="Oval 82"/>
          <p:cNvSpPr/>
          <p:nvPr userDrawn="1"/>
        </p:nvSpPr>
        <p:spPr>
          <a:xfrm>
            <a:off x="8240686" y="5219510"/>
            <a:ext cx="540000" cy="540000"/>
          </a:xfrm>
          <a:prstGeom prst="ellipse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Picture Placeholder 16"/>
          <p:cNvSpPr>
            <a:spLocks noGrp="1"/>
          </p:cNvSpPr>
          <p:nvPr>
            <p:ph type="pic" sz="quarter" idx="39"/>
          </p:nvPr>
        </p:nvSpPr>
        <p:spPr>
          <a:xfrm>
            <a:off x="8375686" y="5354510"/>
            <a:ext cx="270000" cy="27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5D5CCC59-BE99-4C09-A702-6175788F4648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9422117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483">
          <p15:clr>
            <a:srgbClr val="FBAE40"/>
          </p15:clr>
        </p15:guide>
        <p15:guide id="4" pos="7197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itle with caption and 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0">
                <a:srgbClr val="2C3E72">
                  <a:alpha val="70000"/>
                </a:srgbClr>
              </a:gs>
              <a:gs pos="100000">
                <a:schemeClr val="accent5">
                  <a:lumMod val="100000"/>
                  <a:alpha val="7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7663328" y="1546646"/>
            <a:ext cx="3047364" cy="663154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7663328" y="2613540"/>
            <a:ext cx="3047364" cy="663154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7663328" y="3610156"/>
            <a:ext cx="3047364" cy="663154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7663328" y="4687943"/>
            <a:ext cx="3047364" cy="663154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6999898" y="173542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44"/>
          </p:nvPr>
        </p:nvSpPr>
        <p:spPr>
          <a:xfrm>
            <a:off x="6999898" y="275502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6999898" y="377788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46"/>
          </p:nvPr>
        </p:nvSpPr>
        <p:spPr>
          <a:xfrm>
            <a:off x="6999898" y="483952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2000" y="2033345"/>
            <a:ext cx="4364989" cy="689420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100"/>
              </a:spcBef>
              <a:defRPr sz="3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762000" y="3722042"/>
            <a:ext cx="4364989" cy="307777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id="{EEF53542-8367-4A77-B17C-A9E6E602C274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chemeClr val="bg1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0" spc="10" dirty="0">
                <a:solidFill>
                  <a:schemeClr val="bg1"/>
                </a:solidFill>
                <a:latin typeface="Calibri Light"/>
                <a:cs typeface="Calibri Light"/>
              </a:rPr>
              <a:t>Wales</a:t>
            </a:r>
            <a:endParaRPr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419492530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-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1129864" y="4827584"/>
            <a:ext cx="4425977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3211075" y="134600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1129864" y="2515985"/>
            <a:ext cx="4425977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1129865" y="2117172"/>
            <a:ext cx="442597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8630845" y="134600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6549634" y="2515985"/>
            <a:ext cx="4425977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549635" y="2117172"/>
            <a:ext cx="442597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3211075" y="365760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1129865" y="4428771"/>
            <a:ext cx="442597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16"/>
          <p:cNvSpPr>
            <a:spLocks noGrp="1"/>
          </p:cNvSpPr>
          <p:nvPr>
            <p:ph type="pic" sz="quarter" idx="36"/>
          </p:nvPr>
        </p:nvSpPr>
        <p:spPr>
          <a:xfrm>
            <a:off x="8630845" y="365760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7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6549634" y="4827584"/>
            <a:ext cx="4425977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6549635" y="4428771"/>
            <a:ext cx="4425977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778867C2-7EAC-4358-BBA9-999A02CDBD5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78229427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-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8623670" y="4742947"/>
            <a:ext cx="2809788" cy="8412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7" name="object 2"/>
          <p:cNvSpPr/>
          <p:nvPr userDrawn="1"/>
        </p:nvSpPr>
        <p:spPr>
          <a:xfrm>
            <a:off x="762000" y="762000"/>
            <a:ext cx="3454400" cy="5244465"/>
          </a:xfrm>
          <a:custGeom>
            <a:avLst/>
            <a:gdLst/>
            <a:ahLst/>
            <a:cxnLst/>
            <a:rect l="l" t="t" r="r" b="b"/>
            <a:pathLst>
              <a:path w="3454400" h="5244465">
                <a:moveTo>
                  <a:pt x="3454400" y="5244261"/>
                </a:moveTo>
                <a:lnTo>
                  <a:pt x="0" y="5244261"/>
                </a:lnTo>
                <a:lnTo>
                  <a:pt x="0" y="0"/>
                </a:lnTo>
                <a:lnTo>
                  <a:pt x="3454400" y="0"/>
                </a:lnTo>
                <a:lnTo>
                  <a:pt x="3454400" y="5244261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3"/>
          <p:cNvSpPr/>
          <p:nvPr userDrawn="1"/>
        </p:nvSpPr>
        <p:spPr>
          <a:xfrm>
            <a:off x="762000" y="6006261"/>
            <a:ext cx="3454400" cy="90170"/>
          </a:xfrm>
          <a:custGeom>
            <a:avLst/>
            <a:gdLst/>
            <a:ahLst/>
            <a:cxnLst/>
            <a:rect l="l" t="t" r="r" b="b"/>
            <a:pathLst>
              <a:path w="3454400" h="90170">
                <a:moveTo>
                  <a:pt x="3454400" y="89738"/>
                </a:moveTo>
                <a:lnTo>
                  <a:pt x="0" y="89738"/>
                </a:lnTo>
                <a:lnTo>
                  <a:pt x="0" y="0"/>
                </a:lnTo>
                <a:lnTo>
                  <a:pt x="3454400" y="0"/>
                </a:lnTo>
                <a:lnTo>
                  <a:pt x="3454400" y="89738"/>
                </a:lnTo>
                <a:close/>
              </a:path>
            </a:pathLst>
          </a:custGeom>
          <a:solidFill>
            <a:srgbClr val="B8E4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83407" y="3185344"/>
            <a:ext cx="2816350" cy="35625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3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5051884" y="2329618"/>
            <a:ext cx="2809788" cy="8412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4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5051886" y="1915769"/>
            <a:ext cx="280978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5051886" y="1232756"/>
            <a:ext cx="2809786" cy="430887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8623670" y="2329618"/>
            <a:ext cx="2809788" cy="8412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8623672" y="1915769"/>
            <a:ext cx="280978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9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8623672" y="1232756"/>
            <a:ext cx="2809786" cy="430887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0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5051884" y="4742947"/>
            <a:ext cx="2809788" cy="8412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1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5051886" y="4329098"/>
            <a:ext cx="280978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2" name="Text Placeholder 30"/>
          <p:cNvSpPr>
            <a:spLocks noGrp="1"/>
          </p:cNvSpPr>
          <p:nvPr>
            <p:ph type="body" sz="quarter" idx="27"/>
          </p:nvPr>
        </p:nvSpPr>
        <p:spPr>
          <a:xfrm>
            <a:off x="5051886" y="3646085"/>
            <a:ext cx="2809786" cy="430887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4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8623672" y="4329098"/>
            <a:ext cx="2809786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8623672" y="3646085"/>
            <a:ext cx="2809786" cy="430887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009E88A7-EB83-4189-9D18-0ABB69A348B3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813050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Five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7" b="37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object 3"/>
          <p:cNvSpPr/>
          <p:nvPr userDrawn="1"/>
        </p:nvSpPr>
        <p:spPr>
          <a:xfrm>
            <a:off x="0" y="0"/>
            <a:ext cx="4876798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22328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6763" y="2265181"/>
            <a:ext cx="3348037" cy="589905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4600"/>
              </a:lnSpc>
              <a:spcBef>
                <a:spcPts val="0"/>
              </a:spcBef>
              <a:defRPr sz="3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766763" y="3429000"/>
            <a:ext cx="3348037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Rectangle 17"/>
          <p:cNvSpPr>
            <a:spLocks noChangeAspect="1"/>
          </p:cNvSpPr>
          <p:nvPr userDrawn="1"/>
        </p:nvSpPr>
        <p:spPr>
          <a:xfrm>
            <a:off x="4876800" y="0"/>
            <a:ext cx="3657600" cy="3581400"/>
          </a:xfrm>
          <a:prstGeom prst="rect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 userDrawn="1"/>
        </p:nvSpPr>
        <p:spPr>
          <a:xfrm>
            <a:off x="4876800" y="3581399"/>
            <a:ext cx="2438400" cy="3280787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 userDrawn="1"/>
        </p:nvSpPr>
        <p:spPr>
          <a:xfrm>
            <a:off x="7315200" y="3581399"/>
            <a:ext cx="2438400" cy="3280787"/>
          </a:xfrm>
          <a:prstGeom prst="rect">
            <a:avLst/>
          </a:pr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 userDrawn="1"/>
        </p:nvSpPr>
        <p:spPr>
          <a:xfrm>
            <a:off x="9753600" y="3581399"/>
            <a:ext cx="2438400" cy="3280787"/>
          </a:xfrm>
          <a:prstGeom prst="rect">
            <a:avLst/>
          </a:prstGeom>
          <a:solidFill>
            <a:schemeClr val="bg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 userDrawn="1"/>
        </p:nvSpPr>
        <p:spPr>
          <a:xfrm>
            <a:off x="8534400" y="0"/>
            <a:ext cx="3657600" cy="3581400"/>
          </a:xfrm>
          <a:prstGeom prst="rect">
            <a:avLst/>
          </a:prstGeom>
          <a:solidFill>
            <a:schemeClr val="tx1">
              <a:lumMod val="65000"/>
              <a:lumOff val="3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5986996" y="434196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5029200" y="5277271"/>
            <a:ext cx="2133600" cy="81555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5029199" y="4981364"/>
            <a:ext cx="2133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37"/>
          </p:nvPr>
        </p:nvSpPr>
        <p:spPr>
          <a:xfrm>
            <a:off x="8425397" y="434196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7467601" y="5277271"/>
            <a:ext cx="2133600" cy="81555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39"/>
          </p:nvPr>
        </p:nvSpPr>
        <p:spPr>
          <a:xfrm>
            <a:off x="7467600" y="4981364"/>
            <a:ext cx="2133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16"/>
          <p:cNvSpPr>
            <a:spLocks noGrp="1"/>
          </p:cNvSpPr>
          <p:nvPr>
            <p:ph type="pic" sz="quarter" idx="40"/>
          </p:nvPr>
        </p:nvSpPr>
        <p:spPr>
          <a:xfrm>
            <a:off x="10863797" y="4341966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9906001" y="5277271"/>
            <a:ext cx="2133600" cy="81555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9906000" y="4981364"/>
            <a:ext cx="2133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5236798" y="786243"/>
            <a:ext cx="2937604" cy="202897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8891752" y="786243"/>
            <a:ext cx="2937604" cy="202897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object 9">
            <a:extLst>
              <a:ext uri="{FF2B5EF4-FFF2-40B4-BE49-F238E27FC236}">
                <a16:creationId xmlns:a16="http://schemas.microsoft.com/office/drawing/2014/main" id="{73593172-C19C-47E5-89AE-E6AF0B539D31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chemeClr val="bg1">
                    <a:lumMod val="85000"/>
                  </a:schemeClr>
                </a:solidFill>
                <a:latin typeface="+mj-lt"/>
                <a:cs typeface="Calibri Light"/>
              </a:rPr>
              <a:t>Wales</a:t>
            </a:r>
            <a:endParaRPr sz="1000" b="1" dirty="0">
              <a:solidFill>
                <a:schemeClr val="bg1">
                  <a:lumMod val="85000"/>
                </a:schemeClr>
              </a:solidFill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365687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75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0" y="3429001"/>
            <a:ext cx="3047374" cy="2666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6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6095413" y="3429001"/>
            <a:ext cx="3040453" cy="2666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7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3047370" y="761365"/>
            <a:ext cx="3044250" cy="2666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8" name="Picture Placeholder 26"/>
          <p:cNvSpPr>
            <a:spLocks noGrp="1"/>
          </p:cNvSpPr>
          <p:nvPr>
            <p:ph type="pic" sz="quarter" idx="17"/>
          </p:nvPr>
        </p:nvSpPr>
        <p:spPr>
          <a:xfrm>
            <a:off x="9140906" y="761365"/>
            <a:ext cx="3051094" cy="2666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9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247670" y="1665272"/>
            <a:ext cx="2552628" cy="37316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0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250198" y="1359789"/>
            <a:ext cx="25501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2" name="Text Placeholder 30"/>
          <p:cNvSpPr>
            <a:spLocks noGrp="1"/>
          </p:cNvSpPr>
          <p:nvPr>
            <p:ph type="body" sz="quarter" idx="30" hasCustomPrompt="1"/>
          </p:nvPr>
        </p:nvSpPr>
        <p:spPr>
          <a:xfrm>
            <a:off x="589312" y="2150714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u="none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Lorem@wales.nhs.uk</a:t>
            </a:r>
            <a:endParaRPr lang="en-US" dirty="0"/>
          </a:p>
        </p:txBody>
      </p:sp>
      <p:sp>
        <p:nvSpPr>
          <p:cNvPr id="83" name="Text Placeholder 30"/>
          <p:cNvSpPr>
            <a:spLocks noGrp="1"/>
          </p:cNvSpPr>
          <p:nvPr>
            <p:ph type="body" sz="quarter" idx="31" hasCustomPrompt="1"/>
          </p:nvPr>
        </p:nvSpPr>
        <p:spPr>
          <a:xfrm>
            <a:off x="589312" y="2545467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baseline="0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029 20 200 300</a:t>
            </a:r>
            <a:endParaRPr lang="en-US" dirty="0"/>
          </a:p>
        </p:txBody>
      </p:sp>
      <p:pic>
        <p:nvPicPr>
          <p:cNvPr id="84" name="Picture 8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78" y="2623155"/>
            <a:ext cx="152400" cy="15240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80" y="2254596"/>
            <a:ext cx="152400" cy="152400"/>
          </a:xfrm>
          <a:prstGeom prst="rect">
            <a:avLst/>
          </a:prstGeom>
        </p:spPr>
      </p:pic>
      <p:sp>
        <p:nvSpPr>
          <p:cNvPr id="87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341202" y="1665272"/>
            <a:ext cx="2552628" cy="37316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6343730" y="1359789"/>
            <a:ext cx="25501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9" name="Text Placeholder 30"/>
          <p:cNvSpPr>
            <a:spLocks noGrp="1"/>
          </p:cNvSpPr>
          <p:nvPr>
            <p:ph type="body" sz="quarter" idx="34" hasCustomPrompt="1"/>
          </p:nvPr>
        </p:nvSpPr>
        <p:spPr>
          <a:xfrm>
            <a:off x="6682844" y="2150714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u="none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Lorem@wales.nhs.uk</a:t>
            </a:r>
            <a:endParaRPr lang="en-US" dirty="0"/>
          </a:p>
        </p:txBody>
      </p:sp>
      <p:sp>
        <p:nvSpPr>
          <p:cNvPr id="90" name="Text Placeholder 30"/>
          <p:cNvSpPr>
            <a:spLocks noGrp="1"/>
          </p:cNvSpPr>
          <p:nvPr>
            <p:ph type="body" sz="quarter" idx="35" hasCustomPrompt="1"/>
          </p:nvPr>
        </p:nvSpPr>
        <p:spPr>
          <a:xfrm>
            <a:off x="6682844" y="2545467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baseline="0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029 20 200 300</a:t>
            </a:r>
            <a:endParaRPr lang="en-US" dirty="0"/>
          </a:p>
        </p:txBody>
      </p:sp>
      <p:pic>
        <p:nvPicPr>
          <p:cNvPr id="91" name="Picture 9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210" y="2623155"/>
            <a:ext cx="152400" cy="1524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712" y="2254596"/>
            <a:ext cx="152400" cy="152400"/>
          </a:xfrm>
          <a:prstGeom prst="rect">
            <a:avLst/>
          </a:prstGeom>
        </p:spPr>
      </p:pic>
      <p:sp>
        <p:nvSpPr>
          <p:cNvPr id="93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9390488" y="4453805"/>
            <a:ext cx="2552628" cy="37316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4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9393016" y="4148322"/>
            <a:ext cx="25501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ext Placeholder 30"/>
          <p:cNvSpPr>
            <a:spLocks noGrp="1"/>
          </p:cNvSpPr>
          <p:nvPr>
            <p:ph type="body" sz="quarter" idx="38" hasCustomPrompt="1"/>
          </p:nvPr>
        </p:nvSpPr>
        <p:spPr>
          <a:xfrm>
            <a:off x="9732130" y="4939247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u="none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Lorem@wales.nhs.uk</a:t>
            </a:r>
            <a:endParaRPr lang="en-US" dirty="0"/>
          </a:p>
        </p:txBody>
      </p:sp>
      <p:sp>
        <p:nvSpPr>
          <p:cNvPr id="96" name="Text Placeholder 30"/>
          <p:cNvSpPr>
            <a:spLocks noGrp="1"/>
          </p:cNvSpPr>
          <p:nvPr>
            <p:ph type="body" sz="quarter" idx="39" hasCustomPrompt="1"/>
          </p:nvPr>
        </p:nvSpPr>
        <p:spPr>
          <a:xfrm>
            <a:off x="9732130" y="5334000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baseline="0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029 20 200 300</a:t>
            </a:r>
            <a:endParaRPr lang="en-US" dirty="0"/>
          </a:p>
        </p:txBody>
      </p:sp>
      <p:pic>
        <p:nvPicPr>
          <p:cNvPr id="97" name="Picture 9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496" y="5411688"/>
            <a:ext cx="152400" cy="1524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998" y="5043129"/>
            <a:ext cx="152400" cy="152400"/>
          </a:xfrm>
          <a:prstGeom prst="rect">
            <a:avLst/>
          </a:prstGeom>
        </p:spPr>
      </p:pic>
      <p:sp>
        <p:nvSpPr>
          <p:cNvPr id="99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3296679" y="4453805"/>
            <a:ext cx="2552628" cy="373166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0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3299207" y="4148322"/>
            <a:ext cx="25501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1" name="Text Placeholder 30"/>
          <p:cNvSpPr>
            <a:spLocks noGrp="1"/>
          </p:cNvSpPr>
          <p:nvPr>
            <p:ph type="body" sz="quarter" idx="42" hasCustomPrompt="1"/>
          </p:nvPr>
        </p:nvSpPr>
        <p:spPr>
          <a:xfrm>
            <a:off x="3638321" y="4939247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u="none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Lorem@wales.nhs.uk</a:t>
            </a:r>
            <a:endParaRPr lang="en-US" dirty="0"/>
          </a:p>
        </p:txBody>
      </p:sp>
      <p:sp>
        <p:nvSpPr>
          <p:cNvPr id="102" name="Text Placeholder 30"/>
          <p:cNvSpPr>
            <a:spLocks noGrp="1"/>
          </p:cNvSpPr>
          <p:nvPr>
            <p:ph type="body" sz="quarter" idx="43" hasCustomPrompt="1"/>
          </p:nvPr>
        </p:nvSpPr>
        <p:spPr>
          <a:xfrm>
            <a:off x="3638321" y="5334000"/>
            <a:ext cx="2210985" cy="307777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200" baseline="0">
                <a:solidFill>
                  <a:srgbClr val="383838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sz="1200" dirty="0">
                <a:solidFill>
                  <a:srgbClr val="383838"/>
                </a:solidFill>
                <a:latin typeface="Calibri"/>
                <a:cs typeface="Calibri"/>
              </a:rPr>
              <a:t>029 20 200 300</a:t>
            </a:r>
            <a:endParaRPr lang="en-US" dirty="0"/>
          </a:p>
        </p:txBody>
      </p:sp>
      <p:pic>
        <p:nvPicPr>
          <p:cNvPr id="103" name="Picture 10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687" y="5411688"/>
            <a:ext cx="152400" cy="15240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189" y="5043129"/>
            <a:ext cx="152400" cy="152400"/>
          </a:xfrm>
          <a:prstGeom prst="rect">
            <a:avLst/>
          </a:prstGeom>
        </p:spPr>
      </p:pic>
      <p:sp>
        <p:nvSpPr>
          <p:cNvPr id="34" name="object 9">
            <a:extLst>
              <a:ext uri="{FF2B5EF4-FFF2-40B4-BE49-F238E27FC236}">
                <a16:creationId xmlns:a16="http://schemas.microsoft.com/office/drawing/2014/main" id="{4EE19D2B-014F-483A-812E-D3590D19FACB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623257197"/>
      </p:ext>
    </p:extLst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9524288" y="142454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2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2308362" y="142454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8"/>
          </p:nvPr>
        </p:nvSpPr>
        <p:spPr>
          <a:xfrm>
            <a:off x="961268" y="2587992"/>
            <a:ext cx="3047366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961268" y="2170127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5923545" y="142454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4576451" y="2587992"/>
            <a:ext cx="3047366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4576451" y="2170127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177194" y="2587992"/>
            <a:ext cx="3047366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8177194" y="2170127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36"/>
          </p:nvPr>
        </p:nvSpPr>
        <p:spPr>
          <a:xfrm>
            <a:off x="2308362" y="361034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961268" y="4773793"/>
            <a:ext cx="3047366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961268" y="4355928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39"/>
          </p:nvPr>
        </p:nvSpPr>
        <p:spPr>
          <a:xfrm>
            <a:off x="5923545" y="361034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4576451" y="4773793"/>
            <a:ext cx="3047366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4576451" y="4355928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9524288" y="3610345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8177194" y="4773793"/>
            <a:ext cx="3047366" cy="61742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8177194" y="4355928"/>
            <a:ext cx="3047366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object 9">
            <a:extLst>
              <a:ext uri="{FF2B5EF4-FFF2-40B4-BE49-F238E27FC236}">
                <a16:creationId xmlns:a16="http://schemas.microsoft.com/office/drawing/2014/main" id="{FF3E1FF4-8E1B-4CAF-9E60-B4CA203E0A4A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830880719"/>
      </p:ext>
    </p:extLst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Six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"/>
          <p:cNvSpPr/>
          <p:nvPr userDrawn="1"/>
        </p:nvSpPr>
        <p:spPr>
          <a:xfrm>
            <a:off x="0" y="0"/>
            <a:ext cx="4368800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>
                <a:solidFill>
                  <a:schemeClr val="bg1"/>
                </a:solidFill>
              </a:rPr>
              <a:pPr/>
              <a:t>‹#›</a:t>
            </a:fld>
            <a:endParaRPr sz="1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5300596" y="1669704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5300596" y="1381430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6370578" y="94331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58341" y="3127379"/>
            <a:ext cx="3451860" cy="603242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100"/>
              </a:spcBef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3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5300596" y="3491409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4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5300596" y="3203135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6370578" y="276502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6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5300596" y="5334597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7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5300596" y="5046323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8" name="Picture Placeholder 16"/>
          <p:cNvSpPr>
            <a:spLocks noGrp="1"/>
          </p:cNvSpPr>
          <p:nvPr>
            <p:ph type="pic" sz="quarter" idx="38"/>
          </p:nvPr>
        </p:nvSpPr>
        <p:spPr>
          <a:xfrm>
            <a:off x="6370578" y="460821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3" name="Text Placeholder 30"/>
          <p:cNvSpPr>
            <a:spLocks noGrp="1"/>
          </p:cNvSpPr>
          <p:nvPr>
            <p:ph type="body" sz="quarter" idx="45"/>
          </p:nvPr>
        </p:nvSpPr>
        <p:spPr>
          <a:xfrm>
            <a:off x="8870400" y="1669704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8870400" y="1381430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5" name="Picture Placeholder 16"/>
          <p:cNvSpPr>
            <a:spLocks noGrp="1"/>
          </p:cNvSpPr>
          <p:nvPr>
            <p:ph type="pic" sz="quarter" idx="47"/>
          </p:nvPr>
        </p:nvSpPr>
        <p:spPr>
          <a:xfrm>
            <a:off x="9940382" y="94331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6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8870400" y="3491409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7" name="Text Placeholder 30"/>
          <p:cNvSpPr>
            <a:spLocks noGrp="1"/>
          </p:cNvSpPr>
          <p:nvPr>
            <p:ph type="body" sz="quarter" idx="49"/>
          </p:nvPr>
        </p:nvSpPr>
        <p:spPr>
          <a:xfrm>
            <a:off x="8870400" y="3203135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8" name="Picture Placeholder 16"/>
          <p:cNvSpPr>
            <a:spLocks noGrp="1"/>
          </p:cNvSpPr>
          <p:nvPr>
            <p:ph type="pic" sz="quarter" idx="50"/>
          </p:nvPr>
        </p:nvSpPr>
        <p:spPr>
          <a:xfrm>
            <a:off x="9940382" y="276502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9" name="Text Placeholder 30"/>
          <p:cNvSpPr>
            <a:spLocks noGrp="1"/>
          </p:cNvSpPr>
          <p:nvPr>
            <p:ph type="body" sz="quarter" idx="51"/>
          </p:nvPr>
        </p:nvSpPr>
        <p:spPr>
          <a:xfrm>
            <a:off x="8870400" y="5334597"/>
            <a:ext cx="2559600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0" name="Text Placeholder 30"/>
          <p:cNvSpPr>
            <a:spLocks noGrp="1"/>
          </p:cNvSpPr>
          <p:nvPr>
            <p:ph type="body" sz="quarter" idx="52"/>
          </p:nvPr>
        </p:nvSpPr>
        <p:spPr>
          <a:xfrm>
            <a:off x="8870400" y="5046323"/>
            <a:ext cx="255960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1" name="Picture Placeholder 16"/>
          <p:cNvSpPr>
            <a:spLocks noGrp="1"/>
          </p:cNvSpPr>
          <p:nvPr>
            <p:ph type="pic" sz="quarter" idx="53"/>
          </p:nvPr>
        </p:nvSpPr>
        <p:spPr>
          <a:xfrm>
            <a:off x="9940382" y="460821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6" name="object 9">
            <a:extLst>
              <a:ext uri="{FF2B5EF4-FFF2-40B4-BE49-F238E27FC236}">
                <a16:creationId xmlns:a16="http://schemas.microsoft.com/office/drawing/2014/main" id="{534BABFB-4A37-4065-94CD-10A7769FB6A3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chemeClr val="bg1">
                    <a:lumMod val="85000"/>
                  </a:schemeClr>
                </a:solidFill>
                <a:latin typeface="+mj-lt"/>
                <a:cs typeface="Calibri Light"/>
              </a:rPr>
              <a:t>Wales</a:t>
            </a:r>
            <a:endParaRPr sz="1000" b="1" dirty="0">
              <a:solidFill>
                <a:schemeClr val="bg1">
                  <a:lumMod val="85000"/>
                </a:schemeClr>
              </a:solidFill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8135837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Six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r="15815"/>
          <a:stretch/>
        </p:blipFill>
        <p:spPr>
          <a:xfrm>
            <a:off x="3557993" y="3461631"/>
            <a:ext cx="2587621" cy="2418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87"/>
          <a:stretch/>
        </p:blipFill>
        <p:spPr>
          <a:xfrm>
            <a:off x="6203214" y="3462398"/>
            <a:ext cx="2588400" cy="240560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6196014" y="3457836"/>
            <a:ext cx="2595600" cy="2416140"/>
          </a:xfrm>
          <a:prstGeom prst="rect">
            <a:avLst/>
          </a:prstGeom>
          <a:solidFill>
            <a:srgbClr val="1276A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4"/>
          <a:stretch/>
        </p:blipFill>
        <p:spPr>
          <a:xfrm>
            <a:off x="8842014" y="3454965"/>
            <a:ext cx="2595600" cy="242450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6" r="14493"/>
          <a:stretch/>
        </p:blipFill>
        <p:spPr>
          <a:xfrm>
            <a:off x="8845236" y="981845"/>
            <a:ext cx="2592378" cy="243488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79"/>
          <a:stretch/>
        </p:blipFill>
        <p:spPr>
          <a:xfrm>
            <a:off x="6196014" y="986984"/>
            <a:ext cx="2595600" cy="2413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" r="27931"/>
          <a:stretch/>
        </p:blipFill>
        <p:spPr>
          <a:xfrm>
            <a:off x="3557214" y="983879"/>
            <a:ext cx="2588400" cy="2422261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3557214" y="990000"/>
            <a:ext cx="2588400" cy="2416140"/>
          </a:xfrm>
          <a:prstGeom prst="rect">
            <a:avLst/>
          </a:prstGeom>
          <a:solidFill>
            <a:srgbClr val="1276A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 userDrawn="1"/>
        </p:nvSpPr>
        <p:spPr>
          <a:xfrm>
            <a:off x="762000" y="990000"/>
            <a:ext cx="2708814" cy="4878000"/>
          </a:xfrm>
          <a:prstGeom prst="rect">
            <a:avLst/>
          </a:prstGeom>
          <a:solidFill>
            <a:srgbClr val="2223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 userDrawn="1"/>
        </p:nvSpPr>
        <p:spPr>
          <a:xfrm>
            <a:off x="6196014" y="990000"/>
            <a:ext cx="2595600" cy="2416140"/>
          </a:xfrm>
          <a:prstGeom prst="rect">
            <a:avLst/>
          </a:prstGeom>
          <a:solidFill>
            <a:srgbClr val="22232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 userDrawn="1"/>
        </p:nvSpPr>
        <p:spPr>
          <a:xfrm>
            <a:off x="8842014" y="990000"/>
            <a:ext cx="2595600" cy="2416140"/>
          </a:xfrm>
          <a:prstGeom prst="rect">
            <a:avLst/>
          </a:prstGeom>
          <a:solidFill>
            <a:srgbClr val="1276A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 userDrawn="1"/>
        </p:nvSpPr>
        <p:spPr>
          <a:xfrm>
            <a:off x="3557214" y="3457836"/>
            <a:ext cx="2588400" cy="2416140"/>
          </a:xfrm>
          <a:prstGeom prst="rect">
            <a:avLst/>
          </a:prstGeom>
          <a:solidFill>
            <a:srgbClr val="22232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 userDrawn="1"/>
        </p:nvSpPr>
        <p:spPr>
          <a:xfrm>
            <a:off x="8842014" y="3457836"/>
            <a:ext cx="2595600" cy="2416140"/>
          </a:xfrm>
          <a:prstGeom prst="rect">
            <a:avLst/>
          </a:prstGeom>
          <a:solidFill>
            <a:srgbClr val="22232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49014" y="3185344"/>
            <a:ext cx="2327586" cy="48731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3800"/>
              </a:lnSpc>
              <a:spcBef>
                <a:spcPts val="100"/>
              </a:spcBef>
              <a:defRPr sz="28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3766027" y="2079385"/>
            <a:ext cx="2181588" cy="88366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3766682" y="1600200"/>
            <a:ext cx="217666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6398516" y="2079385"/>
            <a:ext cx="2181588" cy="88366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45"/>
          </p:nvPr>
        </p:nvSpPr>
        <p:spPr>
          <a:xfrm>
            <a:off x="6399171" y="1600200"/>
            <a:ext cx="217666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9056849" y="2079385"/>
            <a:ext cx="2181588" cy="88366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9057504" y="1600200"/>
            <a:ext cx="217666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3766027" y="4491466"/>
            <a:ext cx="2181588" cy="88175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49"/>
          </p:nvPr>
        </p:nvSpPr>
        <p:spPr>
          <a:xfrm>
            <a:off x="3766682" y="4012281"/>
            <a:ext cx="217666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6398516" y="4491466"/>
            <a:ext cx="2181588" cy="88175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51"/>
          </p:nvPr>
        </p:nvSpPr>
        <p:spPr>
          <a:xfrm>
            <a:off x="6399171" y="4012281"/>
            <a:ext cx="217666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52"/>
          </p:nvPr>
        </p:nvSpPr>
        <p:spPr>
          <a:xfrm>
            <a:off x="9056849" y="4491466"/>
            <a:ext cx="2181588" cy="88175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30"/>
          <p:cNvSpPr>
            <a:spLocks noGrp="1"/>
          </p:cNvSpPr>
          <p:nvPr>
            <p:ph type="body" sz="quarter" idx="53"/>
          </p:nvPr>
        </p:nvSpPr>
        <p:spPr>
          <a:xfrm>
            <a:off x="9057504" y="4012281"/>
            <a:ext cx="217666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object 9">
            <a:extLst>
              <a:ext uri="{FF2B5EF4-FFF2-40B4-BE49-F238E27FC236}">
                <a16:creationId xmlns:a16="http://schemas.microsoft.com/office/drawing/2014/main" id="{3D0DA143-0E3A-49EC-85F1-93E661E83082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9555567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Six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" t="-126" r="883" b="16705"/>
          <a:stretch/>
        </p:blipFill>
        <p:spPr>
          <a:xfrm>
            <a:off x="-6678" y="-9382"/>
            <a:ext cx="12205356" cy="6876764"/>
          </a:xfrm>
          <a:prstGeom prst="rect">
            <a:avLst/>
          </a:prstGeom>
        </p:spPr>
      </p:pic>
      <p:sp>
        <p:nvSpPr>
          <p:cNvPr id="37" name="object 4"/>
          <p:cNvSpPr/>
          <p:nvPr userDrawn="1"/>
        </p:nvSpPr>
        <p:spPr>
          <a:xfrm>
            <a:off x="0" y="0"/>
            <a:ext cx="2019529" cy="685800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62" y="6851650"/>
                </a:lnTo>
                <a:lnTo>
                  <a:pt x="2027262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C0C4D5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"/>
          <p:cNvSpPr/>
          <p:nvPr userDrawn="1"/>
        </p:nvSpPr>
        <p:spPr>
          <a:xfrm>
            <a:off x="2019909" y="0"/>
            <a:ext cx="2027555" cy="685800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62" y="6851650"/>
                </a:lnTo>
                <a:lnTo>
                  <a:pt x="2027262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B8E4F0">
              <a:alpha val="7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srgbClr val="B8E4F0"/>
              </a:solidFill>
            </a:endParaRPr>
          </a:p>
        </p:txBody>
      </p:sp>
      <p:sp>
        <p:nvSpPr>
          <p:cNvPr id="33" name="object 5"/>
          <p:cNvSpPr/>
          <p:nvPr userDrawn="1"/>
        </p:nvSpPr>
        <p:spPr>
          <a:xfrm>
            <a:off x="4046918" y="0"/>
            <a:ext cx="2049145" cy="6858000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8" y="6851650"/>
                </a:moveTo>
                <a:lnTo>
                  <a:pt x="0" y="6851650"/>
                </a:lnTo>
                <a:lnTo>
                  <a:pt x="0" y="0"/>
                </a:lnTo>
                <a:lnTo>
                  <a:pt x="2048878" y="0"/>
                </a:lnTo>
                <a:lnTo>
                  <a:pt x="2048878" y="6851650"/>
                </a:lnTo>
                <a:close/>
              </a:path>
            </a:pathLst>
          </a:custGeom>
          <a:solidFill>
            <a:srgbClr val="DFEDC3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6"/>
          <p:cNvSpPr/>
          <p:nvPr userDrawn="1"/>
        </p:nvSpPr>
        <p:spPr>
          <a:xfrm>
            <a:off x="6096063" y="0"/>
            <a:ext cx="2027555" cy="685800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49" y="6851650"/>
                </a:lnTo>
                <a:lnTo>
                  <a:pt x="2027249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F5D9B5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7"/>
          <p:cNvSpPr/>
          <p:nvPr userDrawn="1"/>
        </p:nvSpPr>
        <p:spPr>
          <a:xfrm>
            <a:off x="8115972" y="0"/>
            <a:ext cx="2027555" cy="685800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2027262" y="0"/>
                </a:moveTo>
                <a:lnTo>
                  <a:pt x="2027262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27262" y="0"/>
                </a:lnTo>
                <a:close/>
              </a:path>
            </a:pathLst>
          </a:custGeom>
          <a:solidFill>
            <a:srgbClr val="B0ADAE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8"/>
          <p:cNvSpPr/>
          <p:nvPr userDrawn="1"/>
        </p:nvSpPr>
        <p:spPr>
          <a:xfrm>
            <a:off x="10143235" y="0"/>
            <a:ext cx="2049145" cy="6858000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7" y="0"/>
                </a:moveTo>
                <a:lnTo>
                  <a:pt x="2048877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48877" y="0"/>
                </a:lnTo>
                <a:close/>
              </a:path>
            </a:pathLst>
          </a:custGeom>
          <a:solidFill>
            <a:srgbClr val="FAF9F9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2234331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2234331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221161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221161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6297354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45"/>
          </p:nvPr>
        </p:nvSpPr>
        <p:spPr>
          <a:xfrm>
            <a:off x="6297354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4284184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4284184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10364485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30"/>
          <p:cNvSpPr>
            <a:spLocks noGrp="1"/>
          </p:cNvSpPr>
          <p:nvPr>
            <p:ph type="body" sz="quarter" idx="49"/>
          </p:nvPr>
        </p:nvSpPr>
        <p:spPr>
          <a:xfrm>
            <a:off x="10364485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8351315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0"/>
          <p:cNvSpPr>
            <a:spLocks noGrp="1"/>
          </p:cNvSpPr>
          <p:nvPr>
            <p:ph type="body" sz="quarter" idx="51"/>
          </p:nvPr>
        </p:nvSpPr>
        <p:spPr>
          <a:xfrm>
            <a:off x="8351315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913506" y="1447800"/>
            <a:ext cx="4364989" cy="68942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100"/>
              </a:spcBef>
              <a:defRPr sz="32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id="{3652F82C-D2F4-4D22-826F-2A2CCB77E270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3327481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-Six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" r="883" b="35360"/>
          <a:stretch/>
        </p:blipFill>
        <p:spPr>
          <a:xfrm>
            <a:off x="-6678" y="764704"/>
            <a:ext cx="12205356" cy="5328592"/>
          </a:xfrm>
          <a:prstGeom prst="rect">
            <a:avLst/>
          </a:prstGeom>
        </p:spPr>
      </p:pic>
      <p:sp>
        <p:nvSpPr>
          <p:cNvPr id="37" name="object 4"/>
          <p:cNvSpPr/>
          <p:nvPr userDrawn="1"/>
        </p:nvSpPr>
        <p:spPr>
          <a:xfrm>
            <a:off x="-28944" y="765175"/>
            <a:ext cx="2048473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62" y="6851650"/>
                </a:lnTo>
                <a:lnTo>
                  <a:pt x="2027262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C0C4D5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"/>
          <p:cNvSpPr/>
          <p:nvPr userDrawn="1"/>
        </p:nvSpPr>
        <p:spPr>
          <a:xfrm>
            <a:off x="2019909" y="765175"/>
            <a:ext cx="2027555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62" y="6851650"/>
                </a:lnTo>
                <a:lnTo>
                  <a:pt x="2027262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B8E4F0">
              <a:alpha val="7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srgbClr val="B8E4F0"/>
              </a:solidFill>
            </a:endParaRPr>
          </a:p>
        </p:txBody>
      </p:sp>
      <p:sp>
        <p:nvSpPr>
          <p:cNvPr id="33" name="object 5"/>
          <p:cNvSpPr/>
          <p:nvPr userDrawn="1"/>
        </p:nvSpPr>
        <p:spPr>
          <a:xfrm>
            <a:off x="4046918" y="765175"/>
            <a:ext cx="2049145" cy="5327650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8" y="6851650"/>
                </a:moveTo>
                <a:lnTo>
                  <a:pt x="0" y="6851650"/>
                </a:lnTo>
                <a:lnTo>
                  <a:pt x="0" y="0"/>
                </a:lnTo>
                <a:lnTo>
                  <a:pt x="2048878" y="0"/>
                </a:lnTo>
                <a:lnTo>
                  <a:pt x="2048878" y="6851650"/>
                </a:lnTo>
                <a:close/>
              </a:path>
            </a:pathLst>
          </a:custGeom>
          <a:solidFill>
            <a:srgbClr val="DFEDC3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6"/>
          <p:cNvSpPr/>
          <p:nvPr userDrawn="1"/>
        </p:nvSpPr>
        <p:spPr>
          <a:xfrm>
            <a:off x="6096063" y="765175"/>
            <a:ext cx="2027555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49" y="6851650"/>
                </a:lnTo>
                <a:lnTo>
                  <a:pt x="2027249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F5D9B5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7"/>
          <p:cNvSpPr/>
          <p:nvPr userDrawn="1"/>
        </p:nvSpPr>
        <p:spPr>
          <a:xfrm>
            <a:off x="8115972" y="765175"/>
            <a:ext cx="2027555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2027262" y="0"/>
                </a:moveTo>
                <a:lnTo>
                  <a:pt x="2027262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27262" y="0"/>
                </a:lnTo>
                <a:close/>
              </a:path>
            </a:pathLst>
          </a:custGeom>
          <a:solidFill>
            <a:srgbClr val="B0ADAE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8"/>
          <p:cNvSpPr/>
          <p:nvPr userDrawn="1"/>
        </p:nvSpPr>
        <p:spPr>
          <a:xfrm>
            <a:off x="10143235" y="765175"/>
            <a:ext cx="2049145" cy="5327650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7" y="0"/>
                </a:moveTo>
                <a:lnTo>
                  <a:pt x="2048877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48877" y="0"/>
                </a:lnTo>
                <a:close/>
              </a:path>
            </a:pathLst>
          </a:custGeom>
          <a:solidFill>
            <a:srgbClr val="FAF9F9">
              <a:alpha val="7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2234331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2234331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221161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221161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6297354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45"/>
          </p:nvPr>
        </p:nvSpPr>
        <p:spPr>
          <a:xfrm>
            <a:off x="6297354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4284184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4284184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10364485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30"/>
          <p:cNvSpPr>
            <a:spLocks noGrp="1"/>
          </p:cNvSpPr>
          <p:nvPr>
            <p:ph type="body" sz="quarter" idx="49"/>
          </p:nvPr>
        </p:nvSpPr>
        <p:spPr>
          <a:xfrm>
            <a:off x="10364485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8351315" y="3165892"/>
            <a:ext cx="1597660" cy="1703268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0"/>
          <p:cNvSpPr>
            <a:spLocks noGrp="1"/>
          </p:cNvSpPr>
          <p:nvPr>
            <p:ph type="body" sz="quarter" idx="51"/>
          </p:nvPr>
        </p:nvSpPr>
        <p:spPr>
          <a:xfrm>
            <a:off x="8351315" y="2764484"/>
            <a:ext cx="1594054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913506" y="1447800"/>
            <a:ext cx="4364989" cy="689420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100"/>
              </a:spcBef>
              <a:defRPr sz="32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id="{4C537EF8-3B8F-48A8-A8F0-F14270007806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12985809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-Six 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" r="7150" b="35360"/>
          <a:stretch/>
        </p:blipFill>
        <p:spPr>
          <a:xfrm>
            <a:off x="767408" y="764704"/>
            <a:ext cx="10657184" cy="5328592"/>
          </a:xfrm>
          <a:prstGeom prst="rect">
            <a:avLst/>
          </a:prstGeom>
        </p:spPr>
      </p:pic>
      <p:sp>
        <p:nvSpPr>
          <p:cNvPr id="37" name="object 4"/>
          <p:cNvSpPr/>
          <p:nvPr userDrawn="1"/>
        </p:nvSpPr>
        <p:spPr>
          <a:xfrm>
            <a:off x="765711" y="765175"/>
            <a:ext cx="1774800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62" y="6851650"/>
                </a:lnTo>
                <a:lnTo>
                  <a:pt x="2027262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1D1D1D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"/>
          <p:cNvSpPr/>
          <p:nvPr userDrawn="1"/>
        </p:nvSpPr>
        <p:spPr>
          <a:xfrm>
            <a:off x="2540511" y="765175"/>
            <a:ext cx="1774800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62" y="6851650"/>
                </a:lnTo>
                <a:lnTo>
                  <a:pt x="2027262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262626">
              <a:alpha val="8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srgbClr val="B8E4F0"/>
              </a:solidFill>
            </a:endParaRPr>
          </a:p>
        </p:txBody>
      </p:sp>
      <p:sp>
        <p:nvSpPr>
          <p:cNvPr id="33" name="object 5"/>
          <p:cNvSpPr/>
          <p:nvPr userDrawn="1"/>
        </p:nvSpPr>
        <p:spPr>
          <a:xfrm>
            <a:off x="4315311" y="765175"/>
            <a:ext cx="1774800" cy="5327650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8" y="6851650"/>
                </a:moveTo>
                <a:lnTo>
                  <a:pt x="0" y="6851650"/>
                </a:lnTo>
                <a:lnTo>
                  <a:pt x="0" y="0"/>
                </a:lnTo>
                <a:lnTo>
                  <a:pt x="2048878" y="0"/>
                </a:lnTo>
                <a:lnTo>
                  <a:pt x="2048878" y="6851650"/>
                </a:lnTo>
                <a:close/>
              </a:path>
            </a:pathLst>
          </a:custGeom>
          <a:solidFill>
            <a:srgbClr val="515151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6"/>
          <p:cNvSpPr/>
          <p:nvPr userDrawn="1"/>
        </p:nvSpPr>
        <p:spPr>
          <a:xfrm>
            <a:off x="6088414" y="765175"/>
            <a:ext cx="1774800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0" y="6851650"/>
                </a:moveTo>
                <a:lnTo>
                  <a:pt x="2027249" y="6851650"/>
                </a:lnTo>
                <a:lnTo>
                  <a:pt x="2027249" y="0"/>
                </a:lnTo>
                <a:lnTo>
                  <a:pt x="0" y="0"/>
                </a:lnTo>
                <a:lnTo>
                  <a:pt x="0" y="6851650"/>
                </a:lnTo>
                <a:close/>
              </a:path>
            </a:pathLst>
          </a:custGeom>
          <a:solidFill>
            <a:srgbClr val="7D7D7D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7"/>
          <p:cNvSpPr/>
          <p:nvPr userDrawn="1"/>
        </p:nvSpPr>
        <p:spPr>
          <a:xfrm>
            <a:off x="7868556" y="765175"/>
            <a:ext cx="1774800" cy="5327650"/>
          </a:xfrm>
          <a:custGeom>
            <a:avLst/>
            <a:gdLst/>
            <a:ahLst/>
            <a:cxnLst/>
            <a:rect l="l" t="t" r="r" b="b"/>
            <a:pathLst>
              <a:path w="2027554" h="6851650">
                <a:moveTo>
                  <a:pt x="2027262" y="0"/>
                </a:moveTo>
                <a:lnTo>
                  <a:pt x="2027262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27262" y="0"/>
                </a:lnTo>
                <a:close/>
              </a:path>
            </a:pathLst>
          </a:custGeom>
          <a:solidFill>
            <a:srgbClr val="A8A8A8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8"/>
          <p:cNvSpPr/>
          <p:nvPr userDrawn="1"/>
        </p:nvSpPr>
        <p:spPr>
          <a:xfrm>
            <a:off x="9636316" y="765175"/>
            <a:ext cx="1788921" cy="5327650"/>
          </a:xfrm>
          <a:custGeom>
            <a:avLst/>
            <a:gdLst/>
            <a:ahLst/>
            <a:cxnLst/>
            <a:rect l="l" t="t" r="r" b="b"/>
            <a:pathLst>
              <a:path w="2049145" h="6851650">
                <a:moveTo>
                  <a:pt x="2048877" y="0"/>
                </a:moveTo>
                <a:lnTo>
                  <a:pt x="2048877" y="6851650"/>
                </a:lnTo>
                <a:lnTo>
                  <a:pt x="0" y="6851650"/>
                </a:lnTo>
                <a:lnTo>
                  <a:pt x="0" y="0"/>
                </a:lnTo>
                <a:lnTo>
                  <a:pt x="2048877" y="0"/>
                </a:lnTo>
                <a:close/>
              </a:path>
            </a:pathLst>
          </a:custGeom>
          <a:solidFill>
            <a:srgbClr val="D4D4D4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874770" y="3156322"/>
            <a:ext cx="1546536" cy="128078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874770" y="2809630"/>
            <a:ext cx="1546536" cy="246221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1503656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2647873" y="3156322"/>
            <a:ext cx="1546536" cy="128078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2647873" y="2809630"/>
            <a:ext cx="1546536" cy="246221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3276759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4422673" y="3156322"/>
            <a:ext cx="1546536" cy="128078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4422673" y="2809630"/>
            <a:ext cx="1546536" cy="246221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38"/>
          </p:nvPr>
        </p:nvSpPr>
        <p:spPr>
          <a:xfrm>
            <a:off x="5051559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3" name="Text Placeholder 30"/>
          <p:cNvSpPr>
            <a:spLocks noGrp="1"/>
          </p:cNvSpPr>
          <p:nvPr>
            <p:ph type="body" sz="quarter" idx="39"/>
          </p:nvPr>
        </p:nvSpPr>
        <p:spPr>
          <a:xfrm>
            <a:off x="6194831" y="3156322"/>
            <a:ext cx="1546536" cy="128078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2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6194831" y="2809630"/>
            <a:ext cx="1546536" cy="246221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6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16"/>
          <p:cNvSpPr>
            <a:spLocks noGrp="1"/>
          </p:cNvSpPr>
          <p:nvPr>
            <p:ph type="pic" sz="quarter" idx="41"/>
          </p:nvPr>
        </p:nvSpPr>
        <p:spPr>
          <a:xfrm>
            <a:off x="6823717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6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7967934" y="3156322"/>
            <a:ext cx="1546536" cy="128078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2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7967934" y="2809630"/>
            <a:ext cx="1546536" cy="246221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6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Picture Placeholder 16"/>
          <p:cNvSpPr>
            <a:spLocks noGrp="1"/>
          </p:cNvSpPr>
          <p:nvPr>
            <p:ph type="pic" sz="quarter" idx="44"/>
          </p:nvPr>
        </p:nvSpPr>
        <p:spPr>
          <a:xfrm>
            <a:off x="8596820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9" name="Text Placeholder 30"/>
          <p:cNvSpPr>
            <a:spLocks noGrp="1"/>
          </p:cNvSpPr>
          <p:nvPr>
            <p:ph type="body" sz="quarter" idx="45"/>
          </p:nvPr>
        </p:nvSpPr>
        <p:spPr>
          <a:xfrm>
            <a:off x="9760706" y="3156322"/>
            <a:ext cx="1546536" cy="1280789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200">
                <a:solidFill>
                  <a:srgbClr val="1D1D1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9760706" y="2809630"/>
            <a:ext cx="1546536" cy="246221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60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Picture Placeholder 16"/>
          <p:cNvSpPr>
            <a:spLocks noGrp="1"/>
          </p:cNvSpPr>
          <p:nvPr>
            <p:ph type="pic" sz="quarter" idx="47"/>
          </p:nvPr>
        </p:nvSpPr>
        <p:spPr>
          <a:xfrm>
            <a:off x="10389592" y="213713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9" name="object 9">
            <a:extLst>
              <a:ext uri="{FF2B5EF4-FFF2-40B4-BE49-F238E27FC236}">
                <a16:creationId xmlns:a16="http://schemas.microsoft.com/office/drawing/2014/main" id="{1773F8E8-2916-49DB-9C38-D1169C52B324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4765225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4112" userDrawn="1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483">
          <p15:clr>
            <a:srgbClr val="FBAE40"/>
          </p15:clr>
        </p15:guide>
        <p15:guide id="5" pos="7197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Picture with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6172200" y="0"/>
            <a:ext cx="6019800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154225"/>
            <a:ext cx="4435474" cy="2399011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387516"/>
            <a:ext cx="4448175" cy="110537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A2796576-065F-4C4C-9938-55D63A9EF4C3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745099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482" userDrawn="1">
          <p15:clr>
            <a:srgbClr val="FBAE40"/>
          </p15:clr>
        </p15:guide>
        <p15:guide id="4" pos="7200" userDrawn="1">
          <p15:clr>
            <a:srgbClr val="FBAE40"/>
          </p15:clr>
        </p15:guide>
        <p15:guide id="5" pos="483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Eight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7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8089249" y="1170736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8089251" y="866879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8089249" y="26010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8089251" y="22971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8089249" y="4031308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8089251" y="3727451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8089249" y="5458522"/>
            <a:ext cx="2371733" cy="513841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6"/>
          </p:nvPr>
        </p:nvSpPr>
        <p:spPr>
          <a:xfrm>
            <a:off x="8089251" y="5154665"/>
            <a:ext cx="2371732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Rectangle 36"/>
          <p:cNvSpPr/>
          <p:nvPr userDrawn="1"/>
        </p:nvSpPr>
        <p:spPr>
          <a:xfrm>
            <a:off x="6605371" y="2189083"/>
            <a:ext cx="1045210" cy="1045210"/>
          </a:xfrm>
          <a:prstGeom prst="rect">
            <a:avLst/>
          </a:prstGeom>
          <a:solidFill>
            <a:srgbClr val="B8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 userDrawn="1"/>
        </p:nvSpPr>
        <p:spPr>
          <a:xfrm>
            <a:off x="6605371" y="3615392"/>
            <a:ext cx="1045210" cy="1045210"/>
          </a:xfrm>
          <a:prstGeom prst="rect">
            <a:avLst/>
          </a:prstGeom>
          <a:solidFill>
            <a:srgbClr val="DFE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 userDrawn="1"/>
        </p:nvSpPr>
        <p:spPr>
          <a:xfrm>
            <a:off x="6605371" y="5050548"/>
            <a:ext cx="1045210" cy="1045210"/>
          </a:xfrm>
          <a:prstGeom prst="rect">
            <a:avLst/>
          </a:prstGeom>
          <a:solidFill>
            <a:srgbClr val="F5D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 userDrawn="1"/>
        </p:nvSpPr>
        <p:spPr>
          <a:xfrm>
            <a:off x="6605371" y="762774"/>
            <a:ext cx="1045210" cy="1045210"/>
          </a:xfrm>
          <a:prstGeom prst="rect">
            <a:avLst/>
          </a:prstGeom>
          <a:solidFill>
            <a:srgbClr val="C0C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6947976" y="110537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2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6947976" y="253168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3" name="Picture Placeholder 16"/>
          <p:cNvSpPr>
            <a:spLocks noGrp="1"/>
          </p:cNvSpPr>
          <p:nvPr>
            <p:ph type="pic" sz="quarter" idx="29"/>
          </p:nvPr>
        </p:nvSpPr>
        <p:spPr>
          <a:xfrm>
            <a:off x="6947976" y="395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30"/>
          </p:nvPr>
        </p:nvSpPr>
        <p:spPr>
          <a:xfrm>
            <a:off x="6947976" y="5393153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5" name="Rectangle 94"/>
          <p:cNvSpPr/>
          <p:nvPr userDrawn="1"/>
        </p:nvSpPr>
        <p:spPr>
          <a:xfrm>
            <a:off x="4523924" y="2189083"/>
            <a:ext cx="1045210" cy="1045210"/>
          </a:xfrm>
          <a:prstGeom prst="rect">
            <a:avLst/>
          </a:prstGeom>
          <a:solidFill>
            <a:srgbClr val="B8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 userDrawn="1"/>
        </p:nvSpPr>
        <p:spPr>
          <a:xfrm>
            <a:off x="4523924" y="3615392"/>
            <a:ext cx="1045210" cy="1045210"/>
          </a:xfrm>
          <a:prstGeom prst="rect">
            <a:avLst/>
          </a:prstGeom>
          <a:solidFill>
            <a:srgbClr val="DFE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 userDrawn="1"/>
        </p:nvSpPr>
        <p:spPr>
          <a:xfrm>
            <a:off x="4523924" y="5050548"/>
            <a:ext cx="1045210" cy="1045210"/>
          </a:xfrm>
          <a:prstGeom prst="rect">
            <a:avLst/>
          </a:prstGeom>
          <a:solidFill>
            <a:srgbClr val="F5D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 userDrawn="1"/>
        </p:nvSpPr>
        <p:spPr>
          <a:xfrm>
            <a:off x="4523924" y="762774"/>
            <a:ext cx="1045210" cy="1045210"/>
          </a:xfrm>
          <a:prstGeom prst="rect">
            <a:avLst/>
          </a:prstGeom>
          <a:solidFill>
            <a:srgbClr val="C0C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Picture Placeholder 16"/>
          <p:cNvSpPr>
            <a:spLocks noGrp="1"/>
          </p:cNvSpPr>
          <p:nvPr>
            <p:ph type="pic" sz="quarter" idx="31"/>
          </p:nvPr>
        </p:nvSpPr>
        <p:spPr>
          <a:xfrm>
            <a:off x="4866529" y="1105379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0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4866529" y="253168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1" name="Picture Placeholder 16"/>
          <p:cNvSpPr>
            <a:spLocks noGrp="1"/>
          </p:cNvSpPr>
          <p:nvPr>
            <p:ph type="pic" sz="quarter" idx="33"/>
          </p:nvPr>
        </p:nvSpPr>
        <p:spPr>
          <a:xfrm>
            <a:off x="4866529" y="395799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2" name="Picture Placeholder 16"/>
          <p:cNvSpPr>
            <a:spLocks noGrp="1"/>
          </p:cNvSpPr>
          <p:nvPr>
            <p:ph type="pic" sz="quarter" idx="34"/>
          </p:nvPr>
        </p:nvSpPr>
        <p:spPr>
          <a:xfrm>
            <a:off x="4866529" y="5393153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3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1774375" y="1170736"/>
            <a:ext cx="2371733" cy="513841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1774377" y="866879"/>
            <a:ext cx="2371732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5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1774375" y="2601022"/>
            <a:ext cx="2371733" cy="513841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6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1774377" y="2297165"/>
            <a:ext cx="2371732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7" name="Text Placeholder 30"/>
          <p:cNvSpPr>
            <a:spLocks noGrp="1"/>
          </p:cNvSpPr>
          <p:nvPr>
            <p:ph type="body" sz="quarter" idx="39"/>
          </p:nvPr>
        </p:nvSpPr>
        <p:spPr>
          <a:xfrm>
            <a:off x="1774375" y="4031308"/>
            <a:ext cx="2371733" cy="513841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8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1774377" y="3727451"/>
            <a:ext cx="2371732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9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1774375" y="5458522"/>
            <a:ext cx="2371733" cy="513841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0" name="Text Placeholder 30"/>
          <p:cNvSpPr>
            <a:spLocks noGrp="1"/>
          </p:cNvSpPr>
          <p:nvPr>
            <p:ph type="body" sz="quarter" idx="42"/>
          </p:nvPr>
        </p:nvSpPr>
        <p:spPr>
          <a:xfrm>
            <a:off x="1774377" y="5154665"/>
            <a:ext cx="2371732" cy="276999"/>
          </a:xfrm>
          <a:prstGeom prst="rect">
            <a:avLst/>
          </a:prstGeom>
        </p:spPr>
        <p:txBody>
          <a:bodyPr/>
          <a:lstStyle>
            <a:lvl1pPr marL="18000" algn="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object 9">
            <a:extLst>
              <a:ext uri="{FF2B5EF4-FFF2-40B4-BE49-F238E27FC236}">
                <a16:creationId xmlns:a16="http://schemas.microsoft.com/office/drawing/2014/main" id="{ECA1B3D3-15FD-4AB1-B7F5-2A4DDEF53905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66050679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Eight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6" name="object 5"/>
          <p:cNvSpPr/>
          <p:nvPr userDrawn="1"/>
        </p:nvSpPr>
        <p:spPr>
          <a:xfrm>
            <a:off x="1410187" y="902882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/>
          <p:cNvSpPr/>
          <p:nvPr userDrawn="1"/>
        </p:nvSpPr>
        <p:spPr>
          <a:xfrm>
            <a:off x="1410187" y="2450034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3"/>
          <p:cNvSpPr/>
          <p:nvPr userDrawn="1"/>
        </p:nvSpPr>
        <p:spPr>
          <a:xfrm>
            <a:off x="1410187" y="3999434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199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399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199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1410187" y="554871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 txBox="1"/>
          <p:nvPr userDrawn="1"/>
        </p:nvSpPr>
        <p:spPr>
          <a:xfrm>
            <a:off x="767408" y="937945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2" name="object 27"/>
          <p:cNvSpPr txBox="1"/>
          <p:nvPr userDrawn="1"/>
        </p:nvSpPr>
        <p:spPr>
          <a:xfrm>
            <a:off x="767408" y="2483510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28"/>
          <p:cNvSpPr txBox="1"/>
          <p:nvPr userDrawn="1"/>
        </p:nvSpPr>
        <p:spPr>
          <a:xfrm>
            <a:off x="767408" y="4036390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29"/>
          <p:cNvSpPr txBox="1"/>
          <p:nvPr userDrawn="1"/>
        </p:nvSpPr>
        <p:spPr>
          <a:xfrm>
            <a:off x="767408" y="5584012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1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1505387" y="998079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2" name="Picture Placeholder 16"/>
          <p:cNvSpPr>
            <a:spLocks noGrp="1"/>
          </p:cNvSpPr>
          <p:nvPr>
            <p:ph type="pic" sz="quarter" idx="43"/>
          </p:nvPr>
        </p:nvSpPr>
        <p:spPr>
          <a:xfrm>
            <a:off x="1505387" y="254272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5" name="Picture Placeholder 16"/>
          <p:cNvSpPr>
            <a:spLocks noGrp="1"/>
          </p:cNvSpPr>
          <p:nvPr>
            <p:ph type="pic" sz="quarter" idx="44"/>
          </p:nvPr>
        </p:nvSpPr>
        <p:spPr>
          <a:xfrm>
            <a:off x="1505387" y="409212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6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1505387" y="5641411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7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2127723" y="765175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2127723" y="2334785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2127723" y="3879519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2127723" y="5430136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object 5"/>
          <p:cNvSpPr/>
          <p:nvPr userDrawn="1"/>
        </p:nvSpPr>
        <p:spPr>
          <a:xfrm>
            <a:off x="7116283" y="902882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6"/>
          <p:cNvSpPr/>
          <p:nvPr userDrawn="1"/>
        </p:nvSpPr>
        <p:spPr>
          <a:xfrm>
            <a:off x="7116283" y="2450034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13"/>
          <p:cNvSpPr/>
          <p:nvPr userDrawn="1"/>
        </p:nvSpPr>
        <p:spPr>
          <a:xfrm>
            <a:off x="7116283" y="3999434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199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399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199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20"/>
          <p:cNvSpPr/>
          <p:nvPr userDrawn="1"/>
        </p:nvSpPr>
        <p:spPr>
          <a:xfrm>
            <a:off x="7116283" y="554871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26"/>
          <p:cNvSpPr txBox="1"/>
          <p:nvPr userDrawn="1"/>
        </p:nvSpPr>
        <p:spPr>
          <a:xfrm>
            <a:off x="6473504" y="937945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6" name="object 27"/>
          <p:cNvSpPr txBox="1"/>
          <p:nvPr userDrawn="1"/>
        </p:nvSpPr>
        <p:spPr>
          <a:xfrm>
            <a:off x="6473504" y="2483510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7" name="object 28"/>
          <p:cNvSpPr txBox="1"/>
          <p:nvPr userDrawn="1"/>
        </p:nvSpPr>
        <p:spPr>
          <a:xfrm>
            <a:off x="6473504" y="4036390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8" name="object 29"/>
          <p:cNvSpPr txBox="1"/>
          <p:nvPr userDrawn="1"/>
        </p:nvSpPr>
        <p:spPr>
          <a:xfrm>
            <a:off x="6473504" y="5584012"/>
            <a:ext cx="330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262626"/>
                </a:solidFill>
                <a:latin typeface="Calibri"/>
                <a:cs typeface="Calibri"/>
              </a:rPr>
              <a:t>n</a:t>
            </a:r>
            <a:r>
              <a:rPr sz="1800" b="1" spc="-15" dirty="0">
                <a:solidFill>
                  <a:srgbClr val="262626"/>
                </a:solidFill>
                <a:latin typeface="Calibri"/>
                <a:cs typeface="Calibri"/>
              </a:rPr>
              <a:t>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9" name="Picture Placeholder 16"/>
          <p:cNvSpPr>
            <a:spLocks noGrp="1"/>
          </p:cNvSpPr>
          <p:nvPr>
            <p:ph type="pic" sz="quarter" idx="49"/>
          </p:nvPr>
        </p:nvSpPr>
        <p:spPr>
          <a:xfrm>
            <a:off x="7211483" y="998079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0" name="Picture Placeholder 16"/>
          <p:cNvSpPr>
            <a:spLocks noGrp="1"/>
          </p:cNvSpPr>
          <p:nvPr>
            <p:ph type="pic" sz="quarter" idx="50"/>
          </p:nvPr>
        </p:nvSpPr>
        <p:spPr>
          <a:xfrm>
            <a:off x="7211483" y="254272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1" name="Picture Placeholder 16"/>
          <p:cNvSpPr>
            <a:spLocks noGrp="1"/>
          </p:cNvSpPr>
          <p:nvPr>
            <p:ph type="pic" sz="quarter" idx="51"/>
          </p:nvPr>
        </p:nvSpPr>
        <p:spPr>
          <a:xfrm>
            <a:off x="7211483" y="409212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2" name="Picture Placeholder 16"/>
          <p:cNvSpPr>
            <a:spLocks noGrp="1"/>
          </p:cNvSpPr>
          <p:nvPr>
            <p:ph type="pic" sz="quarter" idx="52"/>
          </p:nvPr>
        </p:nvSpPr>
        <p:spPr>
          <a:xfrm>
            <a:off x="7211483" y="5641411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3" name="Text Placeholder 30"/>
          <p:cNvSpPr>
            <a:spLocks noGrp="1"/>
          </p:cNvSpPr>
          <p:nvPr>
            <p:ph type="body" sz="quarter" idx="53"/>
          </p:nvPr>
        </p:nvSpPr>
        <p:spPr>
          <a:xfrm>
            <a:off x="7833819" y="765175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4" name="Text Placeholder 30"/>
          <p:cNvSpPr>
            <a:spLocks noGrp="1"/>
          </p:cNvSpPr>
          <p:nvPr>
            <p:ph type="body" sz="quarter" idx="54"/>
          </p:nvPr>
        </p:nvSpPr>
        <p:spPr>
          <a:xfrm>
            <a:off x="7833819" y="2334785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5" name="Text Placeholder 30"/>
          <p:cNvSpPr>
            <a:spLocks noGrp="1"/>
          </p:cNvSpPr>
          <p:nvPr>
            <p:ph type="body" sz="quarter" idx="55"/>
          </p:nvPr>
        </p:nvSpPr>
        <p:spPr>
          <a:xfrm>
            <a:off x="7833819" y="3879519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7833819" y="5430136"/>
            <a:ext cx="3587277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object 9">
            <a:extLst>
              <a:ext uri="{FF2B5EF4-FFF2-40B4-BE49-F238E27FC236}">
                <a16:creationId xmlns:a16="http://schemas.microsoft.com/office/drawing/2014/main" id="{7DE79914-2C1E-4B34-8166-F7A60E5E88FA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57885107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483" userDrawn="1">
          <p15:clr>
            <a:srgbClr val="FBAE40"/>
          </p15:clr>
        </p15:guide>
        <p15:guide id="4" orient="horz" pos="482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pos="7197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Ni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40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1485027" y="1051710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16"/>
          <p:cNvSpPr>
            <a:spLocks noGrp="1"/>
          </p:cNvSpPr>
          <p:nvPr>
            <p:ph type="pic" sz="quarter" idx="27"/>
          </p:nvPr>
        </p:nvSpPr>
        <p:spPr>
          <a:xfrm>
            <a:off x="908994" y="105171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1474270" y="1437648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41"/>
          </p:nvPr>
        </p:nvSpPr>
        <p:spPr>
          <a:xfrm>
            <a:off x="5070605" y="1051710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4494572" y="105171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43"/>
          </p:nvPr>
        </p:nvSpPr>
        <p:spPr>
          <a:xfrm>
            <a:off x="5059848" y="1437648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8665996" y="1051710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8089963" y="1051710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8655239" y="1437648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47"/>
          </p:nvPr>
        </p:nvSpPr>
        <p:spPr>
          <a:xfrm>
            <a:off x="1485027" y="2954764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Picture Placeholder 16"/>
          <p:cNvSpPr>
            <a:spLocks noGrp="1"/>
          </p:cNvSpPr>
          <p:nvPr>
            <p:ph type="pic" sz="quarter" idx="48"/>
          </p:nvPr>
        </p:nvSpPr>
        <p:spPr>
          <a:xfrm>
            <a:off x="908994" y="295476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49"/>
          </p:nvPr>
        </p:nvSpPr>
        <p:spPr>
          <a:xfrm>
            <a:off x="1474270" y="3340702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5070605" y="2954764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Picture Placeholder 16"/>
          <p:cNvSpPr>
            <a:spLocks noGrp="1"/>
          </p:cNvSpPr>
          <p:nvPr>
            <p:ph type="pic" sz="quarter" idx="51"/>
          </p:nvPr>
        </p:nvSpPr>
        <p:spPr>
          <a:xfrm>
            <a:off x="4494572" y="295476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7" name="Text Placeholder 30"/>
          <p:cNvSpPr>
            <a:spLocks noGrp="1"/>
          </p:cNvSpPr>
          <p:nvPr>
            <p:ph type="body" sz="quarter" idx="52"/>
          </p:nvPr>
        </p:nvSpPr>
        <p:spPr>
          <a:xfrm>
            <a:off x="5059848" y="3340702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30"/>
          <p:cNvSpPr>
            <a:spLocks noGrp="1"/>
          </p:cNvSpPr>
          <p:nvPr>
            <p:ph type="body" sz="quarter" idx="53"/>
          </p:nvPr>
        </p:nvSpPr>
        <p:spPr>
          <a:xfrm>
            <a:off x="8665996" y="2954764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Picture Placeholder 16"/>
          <p:cNvSpPr>
            <a:spLocks noGrp="1"/>
          </p:cNvSpPr>
          <p:nvPr>
            <p:ph type="pic" sz="quarter" idx="54"/>
          </p:nvPr>
        </p:nvSpPr>
        <p:spPr>
          <a:xfrm>
            <a:off x="8089963" y="2954764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0" name="Text Placeholder 30"/>
          <p:cNvSpPr>
            <a:spLocks noGrp="1"/>
          </p:cNvSpPr>
          <p:nvPr>
            <p:ph type="body" sz="quarter" idx="55"/>
          </p:nvPr>
        </p:nvSpPr>
        <p:spPr>
          <a:xfrm>
            <a:off x="8655239" y="3340702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1485027" y="4857818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Picture Placeholder 16"/>
          <p:cNvSpPr>
            <a:spLocks noGrp="1"/>
          </p:cNvSpPr>
          <p:nvPr>
            <p:ph type="pic" sz="quarter" idx="57"/>
          </p:nvPr>
        </p:nvSpPr>
        <p:spPr>
          <a:xfrm>
            <a:off x="908994" y="485781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3" name="Text Placeholder 30"/>
          <p:cNvSpPr>
            <a:spLocks noGrp="1"/>
          </p:cNvSpPr>
          <p:nvPr>
            <p:ph type="body" sz="quarter" idx="58"/>
          </p:nvPr>
        </p:nvSpPr>
        <p:spPr>
          <a:xfrm>
            <a:off x="1474270" y="5243756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30"/>
          <p:cNvSpPr>
            <a:spLocks noGrp="1"/>
          </p:cNvSpPr>
          <p:nvPr>
            <p:ph type="body" sz="quarter" idx="59"/>
          </p:nvPr>
        </p:nvSpPr>
        <p:spPr>
          <a:xfrm>
            <a:off x="5070605" y="4857818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16"/>
          <p:cNvSpPr>
            <a:spLocks noGrp="1"/>
          </p:cNvSpPr>
          <p:nvPr>
            <p:ph type="pic" sz="quarter" idx="60"/>
          </p:nvPr>
        </p:nvSpPr>
        <p:spPr>
          <a:xfrm>
            <a:off x="4494572" y="485781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6" name="Text Placeholder 30"/>
          <p:cNvSpPr>
            <a:spLocks noGrp="1"/>
          </p:cNvSpPr>
          <p:nvPr>
            <p:ph type="body" sz="quarter" idx="61"/>
          </p:nvPr>
        </p:nvSpPr>
        <p:spPr>
          <a:xfrm>
            <a:off x="5059848" y="5243756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Text Placeholder 30"/>
          <p:cNvSpPr>
            <a:spLocks noGrp="1"/>
          </p:cNvSpPr>
          <p:nvPr>
            <p:ph type="body" sz="quarter" idx="62"/>
          </p:nvPr>
        </p:nvSpPr>
        <p:spPr>
          <a:xfrm>
            <a:off x="8665996" y="4857818"/>
            <a:ext cx="2067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Picture Placeholder 16"/>
          <p:cNvSpPr>
            <a:spLocks noGrp="1"/>
          </p:cNvSpPr>
          <p:nvPr>
            <p:ph type="pic" sz="quarter" idx="63"/>
          </p:nvPr>
        </p:nvSpPr>
        <p:spPr>
          <a:xfrm>
            <a:off x="8089963" y="4857818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9" name="Text Placeholder 30"/>
          <p:cNvSpPr>
            <a:spLocks noGrp="1"/>
          </p:cNvSpPr>
          <p:nvPr>
            <p:ph type="body" sz="quarter" idx="64"/>
          </p:nvPr>
        </p:nvSpPr>
        <p:spPr>
          <a:xfrm>
            <a:off x="8655239" y="5243756"/>
            <a:ext cx="2078346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object 9">
            <a:extLst>
              <a:ext uri="{FF2B5EF4-FFF2-40B4-BE49-F238E27FC236}">
                <a16:creationId xmlns:a16="http://schemas.microsoft.com/office/drawing/2014/main" id="{022A3349-0E47-4285-86A6-478D4A3AE85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56128023"/>
      </p:ext>
    </p:extLst>
  </p:cSld>
  <p:clrMapOvr>
    <a:masterClrMapping/>
  </p:clrMapOvr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welve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44" name="object 5"/>
          <p:cNvSpPr/>
          <p:nvPr userDrawn="1"/>
        </p:nvSpPr>
        <p:spPr>
          <a:xfrm>
            <a:off x="1227002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1322202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46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1944539" y="1182082"/>
            <a:ext cx="1602804" cy="67847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4" name="object 5"/>
          <p:cNvSpPr/>
          <p:nvPr userDrawn="1"/>
        </p:nvSpPr>
        <p:spPr>
          <a:xfrm>
            <a:off x="1227002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Picture Placeholder 16"/>
          <p:cNvSpPr>
            <a:spLocks noGrp="1"/>
          </p:cNvSpPr>
          <p:nvPr>
            <p:ph type="pic" sz="quarter" idx="43"/>
          </p:nvPr>
        </p:nvSpPr>
        <p:spPr>
          <a:xfrm>
            <a:off x="1322202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86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1944539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7" name="object 5"/>
          <p:cNvSpPr/>
          <p:nvPr userDrawn="1"/>
        </p:nvSpPr>
        <p:spPr>
          <a:xfrm>
            <a:off x="1227002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1322202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89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1944539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object 5"/>
          <p:cNvSpPr/>
          <p:nvPr userDrawn="1"/>
        </p:nvSpPr>
        <p:spPr>
          <a:xfrm>
            <a:off x="1227002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Picture Placeholder 16"/>
          <p:cNvSpPr>
            <a:spLocks noGrp="1"/>
          </p:cNvSpPr>
          <p:nvPr>
            <p:ph type="pic" sz="quarter" idx="47"/>
          </p:nvPr>
        </p:nvSpPr>
        <p:spPr>
          <a:xfrm>
            <a:off x="1322202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2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1944539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object 5"/>
          <p:cNvSpPr/>
          <p:nvPr userDrawn="1"/>
        </p:nvSpPr>
        <p:spPr>
          <a:xfrm>
            <a:off x="4819280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Picture Placeholder 16"/>
          <p:cNvSpPr>
            <a:spLocks noGrp="1"/>
          </p:cNvSpPr>
          <p:nvPr>
            <p:ph type="pic" sz="quarter" idx="49"/>
          </p:nvPr>
        </p:nvSpPr>
        <p:spPr>
          <a:xfrm>
            <a:off x="4914480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5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5536817" y="1182082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object 5"/>
          <p:cNvSpPr/>
          <p:nvPr userDrawn="1"/>
        </p:nvSpPr>
        <p:spPr>
          <a:xfrm>
            <a:off x="4819280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Picture Placeholder 16"/>
          <p:cNvSpPr>
            <a:spLocks noGrp="1"/>
          </p:cNvSpPr>
          <p:nvPr>
            <p:ph type="pic" sz="quarter" idx="51"/>
          </p:nvPr>
        </p:nvSpPr>
        <p:spPr>
          <a:xfrm>
            <a:off x="4914480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8" name="Text Placeholder 30"/>
          <p:cNvSpPr>
            <a:spLocks noGrp="1"/>
          </p:cNvSpPr>
          <p:nvPr>
            <p:ph type="body" sz="quarter" idx="52"/>
          </p:nvPr>
        </p:nvSpPr>
        <p:spPr>
          <a:xfrm>
            <a:off x="5536817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object 5"/>
          <p:cNvSpPr/>
          <p:nvPr userDrawn="1"/>
        </p:nvSpPr>
        <p:spPr>
          <a:xfrm>
            <a:off x="4819280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Picture Placeholder 16"/>
          <p:cNvSpPr>
            <a:spLocks noGrp="1"/>
          </p:cNvSpPr>
          <p:nvPr>
            <p:ph type="pic" sz="quarter" idx="53"/>
          </p:nvPr>
        </p:nvSpPr>
        <p:spPr>
          <a:xfrm>
            <a:off x="4914480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1" name="Text Placeholder 30"/>
          <p:cNvSpPr>
            <a:spLocks noGrp="1"/>
          </p:cNvSpPr>
          <p:nvPr>
            <p:ph type="body" sz="quarter" idx="54"/>
          </p:nvPr>
        </p:nvSpPr>
        <p:spPr>
          <a:xfrm>
            <a:off x="5536817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object 5"/>
          <p:cNvSpPr/>
          <p:nvPr userDrawn="1"/>
        </p:nvSpPr>
        <p:spPr>
          <a:xfrm>
            <a:off x="4819280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Picture Placeholder 16"/>
          <p:cNvSpPr>
            <a:spLocks noGrp="1"/>
          </p:cNvSpPr>
          <p:nvPr>
            <p:ph type="pic" sz="quarter" idx="55"/>
          </p:nvPr>
        </p:nvSpPr>
        <p:spPr>
          <a:xfrm>
            <a:off x="4914480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4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5536817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object 5"/>
          <p:cNvSpPr/>
          <p:nvPr userDrawn="1"/>
        </p:nvSpPr>
        <p:spPr>
          <a:xfrm>
            <a:off x="8431225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Picture Placeholder 16"/>
          <p:cNvSpPr>
            <a:spLocks noGrp="1"/>
          </p:cNvSpPr>
          <p:nvPr>
            <p:ph type="pic" sz="quarter" idx="57"/>
          </p:nvPr>
        </p:nvSpPr>
        <p:spPr>
          <a:xfrm>
            <a:off x="8526425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7" name="Text Placeholder 30"/>
          <p:cNvSpPr>
            <a:spLocks noGrp="1"/>
          </p:cNvSpPr>
          <p:nvPr>
            <p:ph type="body" sz="quarter" idx="58"/>
          </p:nvPr>
        </p:nvSpPr>
        <p:spPr>
          <a:xfrm>
            <a:off x="9148762" y="1182082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8" name="object 5"/>
          <p:cNvSpPr/>
          <p:nvPr userDrawn="1"/>
        </p:nvSpPr>
        <p:spPr>
          <a:xfrm>
            <a:off x="8431225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Picture Placeholder 16"/>
          <p:cNvSpPr>
            <a:spLocks noGrp="1"/>
          </p:cNvSpPr>
          <p:nvPr>
            <p:ph type="pic" sz="quarter" idx="59"/>
          </p:nvPr>
        </p:nvSpPr>
        <p:spPr>
          <a:xfrm>
            <a:off x="8526425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0" name="Text Placeholder 30"/>
          <p:cNvSpPr>
            <a:spLocks noGrp="1"/>
          </p:cNvSpPr>
          <p:nvPr>
            <p:ph type="body" sz="quarter" idx="60"/>
          </p:nvPr>
        </p:nvSpPr>
        <p:spPr>
          <a:xfrm>
            <a:off x="9148762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object 5"/>
          <p:cNvSpPr/>
          <p:nvPr userDrawn="1"/>
        </p:nvSpPr>
        <p:spPr>
          <a:xfrm>
            <a:off x="8431225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Picture Placeholder 16"/>
          <p:cNvSpPr>
            <a:spLocks noGrp="1"/>
          </p:cNvSpPr>
          <p:nvPr>
            <p:ph type="pic" sz="quarter" idx="61"/>
          </p:nvPr>
        </p:nvSpPr>
        <p:spPr>
          <a:xfrm>
            <a:off x="8526425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3" name="Text Placeholder 30"/>
          <p:cNvSpPr>
            <a:spLocks noGrp="1"/>
          </p:cNvSpPr>
          <p:nvPr>
            <p:ph type="body" sz="quarter" idx="62"/>
          </p:nvPr>
        </p:nvSpPr>
        <p:spPr>
          <a:xfrm>
            <a:off x="9148762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object 5"/>
          <p:cNvSpPr/>
          <p:nvPr userDrawn="1"/>
        </p:nvSpPr>
        <p:spPr>
          <a:xfrm>
            <a:off x="8431225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Picture Placeholder 16"/>
          <p:cNvSpPr>
            <a:spLocks noGrp="1"/>
          </p:cNvSpPr>
          <p:nvPr>
            <p:ph type="pic" sz="quarter" idx="63"/>
          </p:nvPr>
        </p:nvSpPr>
        <p:spPr>
          <a:xfrm>
            <a:off x="8526425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6" name="Text Placeholder 30"/>
          <p:cNvSpPr>
            <a:spLocks noGrp="1"/>
          </p:cNvSpPr>
          <p:nvPr>
            <p:ph type="body" sz="quarter" idx="64"/>
          </p:nvPr>
        </p:nvSpPr>
        <p:spPr>
          <a:xfrm>
            <a:off x="9148762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object 9">
            <a:extLst>
              <a:ext uri="{FF2B5EF4-FFF2-40B4-BE49-F238E27FC236}">
                <a16:creationId xmlns:a16="http://schemas.microsoft.com/office/drawing/2014/main" id="{81EB1818-9CDC-4F7A-B9B2-CBD45D1C82EB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2030842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483">
          <p15:clr>
            <a:srgbClr val="FBAE40"/>
          </p15:clr>
        </p15:guide>
        <p15:guide id="4" orient="horz" pos="482">
          <p15:clr>
            <a:srgbClr val="FBAE40"/>
          </p15:clr>
        </p15:guide>
        <p15:guide id="5" orient="horz" pos="3838">
          <p15:clr>
            <a:srgbClr val="FBAE40"/>
          </p15:clr>
        </p15:guide>
        <p15:guide id="6" pos="7197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Sixteen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44" name="object 5"/>
          <p:cNvSpPr/>
          <p:nvPr userDrawn="1"/>
        </p:nvSpPr>
        <p:spPr>
          <a:xfrm>
            <a:off x="875420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Picture Placeholder 16"/>
          <p:cNvSpPr>
            <a:spLocks noGrp="1"/>
          </p:cNvSpPr>
          <p:nvPr>
            <p:ph type="pic" sz="quarter" idx="42"/>
          </p:nvPr>
        </p:nvSpPr>
        <p:spPr>
          <a:xfrm>
            <a:off x="970620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46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1592957" y="1182082"/>
            <a:ext cx="1602804" cy="67847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4" name="object 5"/>
          <p:cNvSpPr/>
          <p:nvPr userDrawn="1"/>
        </p:nvSpPr>
        <p:spPr>
          <a:xfrm>
            <a:off x="875420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Picture Placeholder 16"/>
          <p:cNvSpPr>
            <a:spLocks noGrp="1"/>
          </p:cNvSpPr>
          <p:nvPr>
            <p:ph type="pic" sz="quarter" idx="43"/>
          </p:nvPr>
        </p:nvSpPr>
        <p:spPr>
          <a:xfrm>
            <a:off x="970620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86" name="Text Placeholder 30"/>
          <p:cNvSpPr>
            <a:spLocks noGrp="1"/>
          </p:cNvSpPr>
          <p:nvPr>
            <p:ph type="body" sz="quarter" idx="44"/>
          </p:nvPr>
        </p:nvSpPr>
        <p:spPr>
          <a:xfrm>
            <a:off x="1592957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7" name="object 5"/>
          <p:cNvSpPr/>
          <p:nvPr userDrawn="1"/>
        </p:nvSpPr>
        <p:spPr>
          <a:xfrm>
            <a:off x="875420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Picture Placeholder 16"/>
          <p:cNvSpPr>
            <a:spLocks noGrp="1"/>
          </p:cNvSpPr>
          <p:nvPr>
            <p:ph type="pic" sz="quarter" idx="45"/>
          </p:nvPr>
        </p:nvSpPr>
        <p:spPr>
          <a:xfrm>
            <a:off x="970620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89" name="Text Placeholder 30"/>
          <p:cNvSpPr>
            <a:spLocks noGrp="1"/>
          </p:cNvSpPr>
          <p:nvPr>
            <p:ph type="body" sz="quarter" idx="46"/>
          </p:nvPr>
        </p:nvSpPr>
        <p:spPr>
          <a:xfrm>
            <a:off x="1592957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object 5"/>
          <p:cNvSpPr/>
          <p:nvPr userDrawn="1"/>
        </p:nvSpPr>
        <p:spPr>
          <a:xfrm>
            <a:off x="875420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Picture Placeholder 16"/>
          <p:cNvSpPr>
            <a:spLocks noGrp="1"/>
          </p:cNvSpPr>
          <p:nvPr>
            <p:ph type="pic" sz="quarter" idx="47"/>
          </p:nvPr>
        </p:nvSpPr>
        <p:spPr>
          <a:xfrm>
            <a:off x="970620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2" name="Text Placeholder 30"/>
          <p:cNvSpPr>
            <a:spLocks noGrp="1"/>
          </p:cNvSpPr>
          <p:nvPr>
            <p:ph type="body" sz="quarter" idx="48"/>
          </p:nvPr>
        </p:nvSpPr>
        <p:spPr>
          <a:xfrm>
            <a:off x="1592957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object 5"/>
          <p:cNvSpPr/>
          <p:nvPr userDrawn="1"/>
        </p:nvSpPr>
        <p:spPr>
          <a:xfrm>
            <a:off x="3566018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Picture Placeholder 16"/>
          <p:cNvSpPr>
            <a:spLocks noGrp="1"/>
          </p:cNvSpPr>
          <p:nvPr>
            <p:ph type="pic" sz="quarter" idx="49"/>
          </p:nvPr>
        </p:nvSpPr>
        <p:spPr>
          <a:xfrm>
            <a:off x="3661218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5" name="Text Placeholder 30"/>
          <p:cNvSpPr>
            <a:spLocks noGrp="1"/>
          </p:cNvSpPr>
          <p:nvPr>
            <p:ph type="body" sz="quarter" idx="50"/>
          </p:nvPr>
        </p:nvSpPr>
        <p:spPr>
          <a:xfrm>
            <a:off x="4283555" y="1182082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object 5"/>
          <p:cNvSpPr/>
          <p:nvPr userDrawn="1"/>
        </p:nvSpPr>
        <p:spPr>
          <a:xfrm>
            <a:off x="3566018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Picture Placeholder 16"/>
          <p:cNvSpPr>
            <a:spLocks noGrp="1"/>
          </p:cNvSpPr>
          <p:nvPr>
            <p:ph type="pic" sz="quarter" idx="51"/>
          </p:nvPr>
        </p:nvSpPr>
        <p:spPr>
          <a:xfrm>
            <a:off x="3661218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8" name="Text Placeholder 30"/>
          <p:cNvSpPr>
            <a:spLocks noGrp="1"/>
          </p:cNvSpPr>
          <p:nvPr>
            <p:ph type="body" sz="quarter" idx="52"/>
          </p:nvPr>
        </p:nvSpPr>
        <p:spPr>
          <a:xfrm>
            <a:off x="4283555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object 5"/>
          <p:cNvSpPr/>
          <p:nvPr userDrawn="1"/>
        </p:nvSpPr>
        <p:spPr>
          <a:xfrm>
            <a:off x="3566018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Picture Placeholder 16"/>
          <p:cNvSpPr>
            <a:spLocks noGrp="1"/>
          </p:cNvSpPr>
          <p:nvPr>
            <p:ph type="pic" sz="quarter" idx="53"/>
          </p:nvPr>
        </p:nvSpPr>
        <p:spPr>
          <a:xfrm>
            <a:off x="3661218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1" name="Text Placeholder 30"/>
          <p:cNvSpPr>
            <a:spLocks noGrp="1"/>
          </p:cNvSpPr>
          <p:nvPr>
            <p:ph type="body" sz="quarter" idx="54"/>
          </p:nvPr>
        </p:nvSpPr>
        <p:spPr>
          <a:xfrm>
            <a:off x="4283555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object 5"/>
          <p:cNvSpPr/>
          <p:nvPr userDrawn="1"/>
        </p:nvSpPr>
        <p:spPr>
          <a:xfrm>
            <a:off x="3566018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Picture Placeholder 16"/>
          <p:cNvSpPr>
            <a:spLocks noGrp="1"/>
          </p:cNvSpPr>
          <p:nvPr>
            <p:ph type="pic" sz="quarter" idx="55"/>
          </p:nvPr>
        </p:nvSpPr>
        <p:spPr>
          <a:xfrm>
            <a:off x="3661218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4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4283555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object 5"/>
          <p:cNvSpPr/>
          <p:nvPr userDrawn="1"/>
        </p:nvSpPr>
        <p:spPr>
          <a:xfrm>
            <a:off x="6276262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Picture Placeholder 16"/>
          <p:cNvSpPr>
            <a:spLocks noGrp="1"/>
          </p:cNvSpPr>
          <p:nvPr>
            <p:ph type="pic" sz="quarter" idx="57"/>
          </p:nvPr>
        </p:nvSpPr>
        <p:spPr>
          <a:xfrm>
            <a:off x="6371462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7" name="Text Placeholder 30"/>
          <p:cNvSpPr>
            <a:spLocks noGrp="1"/>
          </p:cNvSpPr>
          <p:nvPr>
            <p:ph type="body" sz="quarter" idx="58"/>
          </p:nvPr>
        </p:nvSpPr>
        <p:spPr>
          <a:xfrm>
            <a:off x="6993799" y="1182082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8" name="object 5"/>
          <p:cNvSpPr/>
          <p:nvPr userDrawn="1"/>
        </p:nvSpPr>
        <p:spPr>
          <a:xfrm>
            <a:off x="6276262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Picture Placeholder 16"/>
          <p:cNvSpPr>
            <a:spLocks noGrp="1"/>
          </p:cNvSpPr>
          <p:nvPr>
            <p:ph type="pic" sz="quarter" idx="59"/>
          </p:nvPr>
        </p:nvSpPr>
        <p:spPr>
          <a:xfrm>
            <a:off x="6371462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0" name="Text Placeholder 30"/>
          <p:cNvSpPr>
            <a:spLocks noGrp="1"/>
          </p:cNvSpPr>
          <p:nvPr>
            <p:ph type="body" sz="quarter" idx="60"/>
          </p:nvPr>
        </p:nvSpPr>
        <p:spPr>
          <a:xfrm>
            <a:off x="6993799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object 5"/>
          <p:cNvSpPr/>
          <p:nvPr userDrawn="1"/>
        </p:nvSpPr>
        <p:spPr>
          <a:xfrm>
            <a:off x="6276262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Picture Placeholder 16"/>
          <p:cNvSpPr>
            <a:spLocks noGrp="1"/>
          </p:cNvSpPr>
          <p:nvPr>
            <p:ph type="pic" sz="quarter" idx="61"/>
          </p:nvPr>
        </p:nvSpPr>
        <p:spPr>
          <a:xfrm>
            <a:off x="6371462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3" name="Text Placeholder 30"/>
          <p:cNvSpPr>
            <a:spLocks noGrp="1"/>
          </p:cNvSpPr>
          <p:nvPr>
            <p:ph type="body" sz="quarter" idx="62"/>
          </p:nvPr>
        </p:nvSpPr>
        <p:spPr>
          <a:xfrm>
            <a:off x="6993799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object 5"/>
          <p:cNvSpPr/>
          <p:nvPr userDrawn="1"/>
        </p:nvSpPr>
        <p:spPr>
          <a:xfrm>
            <a:off x="6276262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Picture Placeholder 16"/>
          <p:cNvSpPr>
            <a:spLocks noGrp="1"/>
          </p:cNvSpPr>
          <p:nvPr>
            <p:ph type="pic" sz="quarter" idx="63"/>
          </p:nvPr>
        </p:nvSpPr>
        <p:spPr>
          <a:xfrm>
            <a:off x="6371462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6" name="Text Placeholder 30"/>
          <p:cNvSpPr>
            <a:spLocks noGrp="1"/>
          </p:cNvSpPr>
          <p:nvPr>
            <p:ph type="body" sz="quarter" idx="64"/>
          </p:nvPr>
        </p:nvSpPr>
        <p:spPr>
          <a:xfrm>
            <a:off x="6993799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0" name="object 5"/>
          <p:cNvSpPr/>
          <p:nvPr userDrawn="1"/>
        </p:nvSpPr>
        <p:spPr>
          <a:xfrm>
            <a:off x="8976218" y="1319789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Picture Placeholder 16"/>
          <p:cNvSpPr>
            <a:spLocks noGrp="1"/>
          </p:cNvSpPr>
          <p:nvPr>
            <p:ph type="pic" sz="quarter" idx="65"/>
          </p:nvPr>
        </p:nvSpPr>
        <p:spPr>
          <a:xfrm>
            <a:off x="9071418" y="1414986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2" name="Text Placeholder 30"/>
          <p:cNvSpPr>
            <a:spLocks noGrp="1"/>
          </p:cNvSpPr>
          <p:nvPr>
            <p:ph type="body" sz="quarter" idx="66"/>
          </p:nvPr>
        </p:nvSpPr>
        <p:spPr>
          <a:xfrm>
            <a:off x="9693755" y="1182082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3" name="object 5"/>
          <p:cNvSpPr/>
          <p:nvPr userDrawn="1"/>
        </p:nvSpPr>
        <p:spPr>
          <a:xfrm>
            <a:off x="8976218" y="2595806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Picture Placeholder 16"/>
          <p:cNvSpPr>
            <a:spLocks noGrp="1"/>
          </p:cNvSpPr>
          <p:nvPr>
            <p:ph type="pic" sz="quarter" idx="67"/>
          </p:nvPr>
        </p:nvSpPr>
        <p:spPr>
          <a:xfrm>
            <a:off x="9071418" y="2691003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5" name="Text Placeholder 30"/>
          <p:cNvSpPr>
            <a:spLocks noGrp="1"/>
          </p:cNvSpPr>
          <p:nvPr>
            <p:ph type="body" sz="quarter" idx="68"/>
          </p:nvPr>
        </p:nvSpPr>
        <p:spPr>
          <a:xfrm>
            <a:off x="9693755" y="2458099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6" name="object 5"/>
          <p:cNvSpPr/>
          <p:nvPr userDrawn="1"/>
        </p:nvSpPr>
        <p:spPr>
          <a:xfrm>
            <a:off x="8976218" y="3882518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Picture Placeholder 16"/>
          <p:cNvSpPr>
            <a:spLocks noGrp="1"/>
          </p:cNvSpPr>
          <p:nvPr>
            <p:ph type="pic" sz="quarter" idx="69"/>
          </p:nvPr>
        </p:nvSpPr>
        <p:spPr>
          <a:xfrm>
            <a:off x="9071418" y="3977715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8" name="Text Placeholder 30"/>
          <p:cNvSpPr>
            <a:spLocks noGrp="1"/>
          </p:cNvSpPr>
          <p:nvPr>
            <p:ph type="body" sz="quarter" idx="70"/>
          </p:nvPr>
        </p:nvSpPr>
        <p:spPr>
          <a:xfrm>
            <a:off x="9693755" y="3744811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9" name="object 5"/>
          <p:cNvSpPr/>
          <p:nvPr userDrawn="1"/>
        </p:nvSpPr>
        <p:spPr>
          <a:xfrm>
            <a:off x="8976218" y="5121275"/>
            <a:ext cx="406400" cy="4064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203200" y="0"/>
                </a:moveTo>
                <a:lnTo>
                  <a:pt x="156610" y="5366"/>
                </a:lnTo>
                <a:lnTo>
                  <a:pt x="113840" y="20652"/>
                </a:lnTo>
                <a:lnTo>
                  <a:pt x="76111" y="44638"/>
                </a:lnTo>
                <a:lnTo>
                  <a:pt x="44642" y="76106"/>
                </a:lnTo>
                <a:lnTo>
                  <a:pt x="20654" y="113835"/>
                </a:lnTo>
                <a:lnTo>
                  <a:pt x="5367" y="156606"/>
                </a:lnTo>
                <a:lnTo>
                  <a:pt x="0" y="203200"/>
                </a:lnTo>
                <a:lnTo>
                  <a:pt x="5367" y="249789"/>
                </a:lnTo>
                <a:lnTo>
                  <a:pt x="20654" y="292559"/>
                </a:lnTo>
                <a:lnTo>
                  <a:pt x="44642" y="330288"/>
                </a:lnTo>
                <a:lnTo>
                  <a:pt x="76111" y="361757"/>
                </a:lnTo>
                <a:lnTo>
                  <a:pt x="113840" y="385745"/>
                </a:lnTo>
                <a:lnTo>
                  <a:pt x="156610" y="401032"/>
                </a:lnTo>
                <a:lnTo>
                  <a:pt x="203200" y="406400"/>
                </a:lnTo>
                <a:lnTo>
                  <a:pt x="249793" y="401032"/>
                </a:lnTo>
                <a:lnTo>
                  <a:pt x="292564" y="385745"/>
                </a:lnTo>
                <a:lnTo>
                  <a:pt x="330293" y="361757"/>
                </a:lnTo>
                <a:lnTo>
                  <a:pt x="361761" y="330288"/>
                </a:lnTo>
                <a:lnTo>
                  <a:pt x="385747" y="292559"/>
                </a:lnTo>
                <a:lnTo>
                  <a:pt x="401033" y="249789"/>
                </a:lnTo>
                <a:lnTo>
                  <a:pt x="406400" y="203200"/>
                </a:lnTo>
                <a:lnTo>
                  <a:pt x="401033" y="156606"/>
                </a:lnTo>
                <a:lnTo>
                  <a:pt x="385747" y="113835"/>
                </a:lnTo>
                <a:lnTo>
                  <a:pt x="361761" y="76106"/>
                </a:lnTo>
                <a:lnTo>
                  <a:pt x="330293" y="44638"/>
                </a:lnTo>
                <a:lnTo>
                  <a:pt x="292564" y="20652"/>
                </a:lnTo>
                <a:lnTo>
                  <a:pt x="249793" y="5366"/>
                </a:lnTo>
                <a:lnTo>
                  <a:pt x="20320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Picture Placeholder 16"/>
          <p:cNvSpPr>
            <a:spLocks noGrp="1"/>
          </p:cNvSpPr>
          <p:nvPr>
            <p:ph type="pic" sz="quarter" idx="71"/>
          </p:nvPr>
        </p:nvSpPr>
        <p:spPr>
          <a:xfrm>
            <a:off x="9071418" y="5216472"/>
            <a:ext cx="216000" cy="21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1" name="Text Placeholder 30"/>
          <p:cNvSpPr>
            <a:spLocks noGrp="1"/>
          </p:cNvSpPr>
          <p:nvPr>
            <p:ph type="body" sz="quarter" idx="72"/>
          </p:nvPr>
        </p:nvSpPr>
        <p:spPr>
          <a:xfrm>
            <a:off x="9693755" y="4983568"/>
            <a:ext cx="1602804" cy="64121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object 9">
            <a:extLst>
              <a:ext uri="{FF2B5EF4-FFF2-40B4-BE49-F238E27FC236}">
                <a16:creationId xmlns:a16="http://schemas.microsoft.com/office/drawing/2014/main" id="{271853AD-E9A9-40C8-A621-F1575C9E662C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2097499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483">
          <p15:clr>
            <a:srgbClr val="FBAE40"/>
          </p15:clr>
        </p15:guide>
        <p15:guide id="4" orient="horz" pos="482">
          <p15:clr>
            <a:srgbClr val="FBAE40"/>
          </p15:clr>
        </p15:guide>
        <p15:guide id="5" orient="horz" pos="3838">
          <p15:clr>
            <a:srgbClr val="FBAE40"/>
          </p15:clr>
        </p15:guide>
        <p15:guide id="6" pos="7197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Four image with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3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5992198" y="1160748"/>
            <a:ext cx="2628901" cy="21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4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8801099" y="1160748"/>
            <a:ext cx="2628901" cy="21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9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214508"/>
            <a:ext cx="4435474" cy="230272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447800"/>
            <a:ext cx="4448175" cy="1209927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5992198" y="3537252"/>
            <a:ext cx="2628901" cy="21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0" name="Picture Placeholder 26"/>
          <p:cNvSpPr>
            <a:spLocks noGrp="1"/>
          </p:cNvSpPr>
          <p:nvPr>
            <p:ph type="pic" sz="quarter" idx="17"/>
          </p:nvPr>
        </p:nvSpPr>
        <p:spPr>
          <a:xfrm>
            <a:off x="8801099" y="3537252"/>
            <a:ext cx="2628901" cy="21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51F7C442-AE04-4375-86C9-92D8DBC75287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4928843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482" userDrawn="1">
          <p15:clr>
            <a:srgbClr val="FBAE40"/>
          </p15:clr>
        </p15:guide>
        <p15:guide id="4" pos="483" userDrawn="1">
          <p15:clr>
            <a:srgbClr val="FBAE40"/>
          </p15:clr>
        </p15:guide>
        <p15:guide id="5" pos="7197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Re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/>
          <p:cNvSpPr/>
          <p:nvPr userDrawn="1"/>
        </p:nvSpPr>
        <p:spPr>
          <a:xfrm>
            <a:off x="3918107" y="2101966"/>
            <a:ext cx="4355900" cy="21053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83632" y="2265231"/>
            <a:ext cx="6624736" cy="164020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188178"/>
            <a:ext cx="2448272" cy="215444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00000"/>
              </a:lnSpc>
              <a:spcBef>
                <a:spcPts val="0"/>
              </a:spcBef>
              <a:defRPr sz="1400" b="1" kern="1200" spc="30" baseline="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- Ref -</a:t>
            </a: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099A8526-7DDE-4644-81A1-38CEF2268884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47041880"/>
      </p:ext>
    </p:extLst>
  </p:cSld>
  <p:clrMapOvr>
    <a:masterClrMapping/>
  </p:clrMapOvr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6" name="object 5"/>
          <p:cNvSpPr/>
          <p:nvPr userDrawn="1"/>
        </p:nvSpPr>
        <p:spPr>
          <a:xfrm>
            <a:off x="786900" y="3475955"/>
            <a:ext cx="10618470" cy="0"/>
          </a:xfrm>
          <a:custGeom>
            <a:avLst/>
            <a:gdLst/>
            <a:ahLst/>
            <a:cxnLst/>
            <a:rect l="l" t="t" r="r" b="b"/>
            <a:pathLst>
              <a:path w="10618470">
                <a:moveTo>
                  <a:pt x="0" y="0"/>
                </a:moveTo>
                <a:lnTo>
                  <a:pt x="10618317" y="0"/>
                </a:lnTo>
              </a:path>
            </a:pathLst>
          </a:custGeom>
          <a:ln w="12700">
            <a:solidFill>
              <a:srgbClr val="D3D6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/>
          <p:cNvSpPr/>
          <p:nvPr userDrawn="1"/>
        </p:nvSpPr>
        <p:spPr>
          <a:xfrm>
            <a:off x="764216" y="3452078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88" y="0"/>
                </a:moveTo>
                <a:lnTo>
                  <a:pt x="14589" y="1876"/>
                </a:lnTo>
                <a:lnTo>
                  <a:pt x="6996" y="6994"/>
                </a:lnTo>
                <a:lnTo>
                  <a:pt x="1877" y="14583"/>
                </a:lnTo>
                <a:lnTo>
                  <a:pt x="0" y="23875"/>
                </a:lnTo>
                <a:lnTo>
                  <a:pt x="1877" y="33168"/>
                </a:lnTo>
                <a:lnTo>
                  <a:pt x="6996" y="40757"/>
                </a:lnTo>
                <a:lnTo>
                  <a:pt x="14589" y="45875"/>
                </a:lnTo>
                <a:lnTo>
                  <a:pt x="23888" y="47751"/>
                </a:lnTo>
                <a:lnTo>
                  <a:pt x="33173" y="45875"/>
                </a:lnTo>
                <a:lnTo>
                  <a:pt x="40759" y="40757"/>
                </a:lnTo>
                <a:lnTo>
                  <a:pt x="45875" y="33168"/>
                </a:lnTo>
                <a:lnTo>
                  <a:pt x="47752" y="23875"/>
                </a:lnTo>
                <a:lnTo>
                  <a:pt x="45875" y="14583"/>
                </a:lnTo>
                <a:lnTo>
                  <a:pt x="40759" y="6994"/>
                </a:lnTo>
                <a:lnTo>
                  <a:pt x="33173" y="1876"/>
                </a:lnTo>
                <a:lnTo>
                  <a:pt x="23888" y="0"/>
                </a:lnTo>
                <a:close/>
              </a:path>
            </a:pathLst>
          </a:custGeom>
          <a:solidFill>
            <a:srgbClr val="D3D6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7"/>
          <p:cNvSpPr/>
          <p:nvPr userDrawn="1"/>
        </p:nvSpPr>
        <p:spPr>
          <a:xfrm>
            <a:off x="11380150" y="3452078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D3D6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2419508" y="3399755"/>
            <a:ext cx="152400" cy="152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6019859" y="3399755"/>
            <a:ext cx="152400" cy="152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9633108" y="3399755"/>
            <a:ext cx="152400" cy="152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981296" y="2183824"/>
            <a:ext cx="3031752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981296" y="1895550"/>
            <a:ext cx="303175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2287354" y="145743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8194896" y="2183824"/>
            <a:ext cx="3031752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8194896" y="1895550"/>
            <a:ext cx="303175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9500954" y="1457437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4612420" y="4962998"/>
            <a:ext cx="3031752" cy="556917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4612420" y="4674724"/>
            <a:ext cx="3031752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16"/>
          <p:cNvSpPr>
            <a:spLocks noGrp="1"/>
          </p:cNvSpPr>
          <p:nvPr>
            <p:ph type="pic" sz="quarter" idx="38"/>
          </p:nvPr>
        </p:nvSpPr>
        <p:spPr>
          <a:xfrm>
            <a:off x="5948296" y="4236611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FF569E9C-2BBA-434D-853A-87366B1F40EA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039311725"/>
      </p:ext>
    </p:extLst>
  </p:cSld>
  <p:clrMapOvr>
    <a:masterClrMapping/>
  </p:clrMapOvr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9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7770675" y="2096833"/>
            <a:ext cx="2057400" cy="5963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7770675" y="1808559"/>
            <a:ext cx="205740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0"/>
          <p:cNvSpPr>
            <a:spLocks noGrp="1"/>
          </p:cNvSpPr>
          <p:nvPr>
            <p:ph type="body" sz="quarter" idx="35"/>
          </p:nvPr>
        </p:nvSpPr>
        <p:spPr>
          <a:xfrm>
            <a:off x="9367192" y="4434538"/>
            <a:ext cx="2057400" cy="5963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9367192" y="4146264"/>
            <a:ext cx="205740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4688093" y="4434538"/>
            <a:ext cx="2057400" cy="5963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4688093" y="4146264"/>
            <a:ext cx="205740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object 9"/>
          <p:cNvSpPr/>
          <p:nvPr userDrawn="1"/>
        </p:nvSpPr>
        <p:spPr>
          <a:xfrm>
            <a:off x="4695660" y="3172815"/>
            <a:ext cx="6729578" cy="525145"/>
          </a:xfrm>
          <a:custGeom>
            <a:avLst/>
            <a:gdLst/>
            <a:ahLst/>
            <a:cxnLst/>
            <a:rect l="l" t="t" r="r" b="b"/>
            <a:pathLst>
              <a:path w="6159500" h="525145">
                <a:moveTo>
                  <a:pt x="6159500" y="525056"/>
                </a:moveTo>
                <a:lnTo>
                  <a:pt x="0" y="525056"/>
                </a:lnTo>
                <a:lnTo>
                  <a:pt x="0" y="0"/>
                </a:lnTo>
                <a:lnTo>
                  <a:pt x="6159500" y="0"/>
                </a:lnTo>
                <a:lnTo>
                  <a:pt x="6159500" y="525056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6763" y="3185344"/>
            <a:ext cx="3132993" cy="487313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CF220E49-0146-45AF-BA2B-2AD3D5247596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3842824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197" userDrawn="1">
          <p15:clr>
            <a:srgbClr val="FBAE40"/>
          </p15:clr>
        </p15:guide>
        <p15:guide id="4" pos="483" userDrawn="1">
          <p15:clr>
            <a:srgbClr val="FBAE40"/>
          </p15:clr>
        </p15:guide>
        <p15:guide id="5" orient="horz" pos="482" userDrawn="1">
          <p15:clr>
            <a:srgbClr val="FBAE40"/>
          </p15:clr>
        </p15:guide>
        <p15:guide id="6" orient="horz" pos="3838" userDrawn="1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-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2" name="Picture Placeholder 26"/>
          <p:cNvSpPr>
            <a:spLocks noGrp="1"/>
          </p:cNvSpPr>
          <p:nvPr>
            <p:ph type="pic" sz="quarter" idx="17"/>
          </p:nvPr>
        </p:nvSpPr>
        <p:spPr>
          <a:xfrm>
            <a:off x="9138072" y="4568343"/>
            <a:ext cx="3060301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Picture Placeholder 26"/>
          <p:cNvSpPr>
            <a:spLocks noGrp="1"/>
          </p:cNvSpPr>
          <p:nvPr>
            <p:ph type="pic" sz="quarter" idx="14"/>
          </p:nvPr>
        </p:nvSpPr>
        <p:spPr>
          <a:xfrm>
            <a:off x="0" y="4568343"/>
            <a:ext cx="3045114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4" name="Picture Placeholder 26"/>
          <p:cNvSpPr>
            <a:spLocks noGrp="1"/>
          </p:cNvSpPr>
          <p:nvPr>
            <p:ph type="pic" sz="quarter" idx="15"/>
          </p:nvPr>
        </p:nvSpPr>
        <p:spPr>
          <a:xfrm>
            <a:off x="3051475" y="4568343"/>
            <a:ext cx="3038175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6098898" y="4568343"/>
            <a:ext cx="3032813" cy="22797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196027"/>
            <a:ext cx="4448175" cy="1209927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49237" y="2865836"/>
            <a:ext cx="4448236" cy="307777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0"/>
          <p:cNvSpPr>
            <a:spLocks noGrp="1"/>
          </p:cNvSpPr>
          <p:nvPr>
            <p:ph type="body" sz="quarter" idx="19"/>
          </p:nvPr>
        </p:nvSpPr>
        <p:spPr>
          <a:xfrm>
            <a:off x="7061135" y="1708979"/>
            <a:ext cx="4381590" cy="61100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0"/>
          </p:nvPr>
        </p:nvSpPr>
        <p:spPr>
          <a:xfrm>
            <a:off x="7061137" y="1405122"/>
            <a:ext cx="4381588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7073900" y="2727351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7073900" y="3403219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23" hasCustomPrompt="1"/>
          </p:nvPr>
        </p:nvSpPr>
        <p:spPr>
          <a:xfrm>
            <a:off x="10865507" y="2727351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24" hasCustomPrompt="1"/>
          </p:nvPr>
        </p:nvSpPr>
        <p:spPr>
          <a:xfrm>
            <a:off x="10865507" y="3403219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7" name="Rectangle 36"/>
          <p:cNvSpPr/>
          <p:nvPr userDrawn="1"/>
        </p:nvSpPr>
        <p:spPr>
          <a:xfrm>
            <a:off x="7073900" y="3752594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 userDrawn="1"/>
        </p:nvSpPr>
        <p:spPr>
          <a:xfrm>
            <a:off x="7073900" y="3081731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DA8A6642-694C-414C-8FDB-D2A4EEB365B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1960314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Picture with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154225"/>
            <a:ext cx="4435474" cy="2399011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387516"/>
            <a:ext cx="4448175" cy="110537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object 3"/>
          <p:cNvSpPr/>
          <p:nvPr userDrawn="1"/>
        </p:nvSpPr>
        <p:spPr>
          <a:xfrm>
            <a:off x="6254750" y="0"/>
            <a:ext cx="5937250" cy="6858000"/>
          </a:xfrm>
          <a:custGeom>
            <a:avLst/>
            <a:gdLst/>
            <a:ahLst/>
            <a:cxnLst/>
            <a:rect l="l" t="t" r="r" b="b"/>
            <a:pathLst>
              <a:path w="6172200" h="6858000">
                <a:moveTo>
                  <a:pt x="0" y="6858000"/>
                </a:moveTo>
                <a:lnTo>
                  <a:pt x="6172200" y="6858000"/>
                </a:lnTo>
                <a:lnTo>
                  <a:pt x="6172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223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5791200" y="762000"/>
            <a:ext cx="6400800" cy="5333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4BC23C39-C81F-4ABC-AA37-80798C6390E6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66672520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-Two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60340" cy="6858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25"/>
          </p:nvPr>
        </p:nvSpPr>
        <p:spPr>
          <a:xfrm>
            <a:off x="9156340" y="0"/>
            <a:ext cx="3035660" cy="6858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746261" y="4771867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746261" y="5447735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23" hasCustomPrompt="1"/>
          </p:nvPr>
        </p:nvSpPr>
        <p:spPr>
          <a:xfrm>
            <a:off x="4537868" y="4771867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7" name="Text Placeholder 30"/>
          <p:cNvSpPr>
            <a:spLocks noGrp="1"/>
          </p:cNvSpPr>
          <p:nvPr>
            <p:ph type="body" sz="quarter" idx="26" hasCustomPrompt="1"/>
          </p:nvPr>
        </p:nvSpPr>
        <p:spPr>
          <a:xfrm>
            <a:off x="4537868" y="5447735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44" name="Rectangle 43"/>
          <p:cNvSpPr/>
          <p:nvPr userDrawn="1"/>
        </p:nvSpPr>
        <p:spPr>
          <a:xfrm>
            <a:off x="746261" y="5797110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 userDrawn="1"/>
        </p:nvSpPr>
        <p:spPr>
          <a:xfrm>
            <a:off x="746261" y="5126247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 Placeholder 30"/>
          <p:cNvSpPr>
            <a:spLocks noGrp="1"/>
          </p:cNvSpPr>
          <p:nvPr>
            <p:ph type="body" sz="quarter" idx="24"/>
          </p:nvPr>
        </p:nvSpPr>
        <p:spPr>
          <a:xfrm>
            <a:off x="762000" y="2709006"/>
            <a:ext cx="4435474" cy="1543010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050280"/>
            <a:ext cx="4448175" cy="1148916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C4A9AD89-1C09-4F63-88B1-3A6270C2A086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8892788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483">
          <p15:clr>
            <a:srgbClr val="FBAE40"/>
          </p15:clr>
        </p15:guide>
        <p15:guide id="4" pos="7197">
          <p15:clr>
            <a:srgbClr val="FBAE40"/>
          </p15:clr>
        </p15:guide>
        <p15:guide id="5" orient="horz" pos="459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-Bar graph with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752591"/>
            <a:ext cx="4965701" cy="1232326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477000" y="752591"/>
            <a:ext cx="4948238" cy="1232326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Chart Placeholder 3"/>
          <p:cNvSpPr>
            <a:spLocks noGrp="1"/>
          </p:cNvSpPr>
          <p:nvPr>
            <p:ph type="chart" sz="quarter" idx="57"/>
          </p:nvPr>
        </p:nvSpPr>
        <p:spPr>
          <a:xfrm>
            <a:off x="766762" y="2487613"/>
            <a:ext cx="10658475" cy="36417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C5E4D6B-B895-4529-80F1-ECFB3B273757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878597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7197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459" userDrawn="1">
          <p15:clr>
            <a:srgbClr val="FBAE40"/>
          </p15:clr>
        </p15:guide>
        <p15:guide id="4" pos="483" userDrawn="1">
          <p15:clr>
            <a:srgbClr val="FBAE40"/>
          </p15:clr>
        </p15:guide>
        <p15:guide id="5" orient="horz" pos="3861" userDrawn="1">
          <p15:clr>
            <a:srgbClr val="FBAE40"/>
          </p15:clr>
        </p15:guide>
        <p15:guide id="6" pos="3840" userDrawn="1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2-Bar graph with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92" b="2912"/>
          <a:stretch/>
        </p:blipFill>
        <p:spPr>
          <a:xfrm>
            <a:off x="-7002" y="3248980"/>
            <a:ext cx="12192000" cy="3600400"/>
          </a:xfrm>
          <a:prstGeom prst="rect">
            <a:avLst/>
          </a:prstGeom>
        </p:spPr>
      </p:pic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0" name="object 11"/>
          <p:cNvSpPr/>
          <p:nvPr userDrawn="1"/>
        </p:nvSpPr>
        <p:spPr>
          <a:xfrm>
            <a:off x="0" y="3252958"/>
            <a:ext cx="12192635" cy="3605042"/>
          </a:xfrm>
          <a:custGeom>
            <a:avLst/>
            <a:gdLst/>
            <a:ahLst/>
            <a:cxnLst/>
            <a:rect l="l" t="t" r="r" b="b"/>
            <a:pathLst>
              <a:path w="12192635" h="3048000">
                <a:moveTo>
                  <a:pt x="0" y="3048000"/>
                </a:moveTo>
                <a:lnTo>
                  <a:pt x="12192114" y="3048000"/>
                </a:lnTo>
                <a:lnTo>
                  <a:pt x="12192114" y="0"/>
                </a:lnTo>
                <a:lnTo>
                  <a:pt x="0" y="0"/>
                </a:lnTo>
                <a:lnTo>
                  <a:pt x="0" y="3048000"/>
                </a:lnTo>
                <a:close/>
              </a:path>
            </a:pathLst>
          </a:custGeom>
          <a:solidFill>
            <a:srgbClr val="262626">
              <a:alpha val="8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300" y="1352288"/>
            <a:ext cx="4584700" cy="1212616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30"/>
          <p:cNvSpPr>
            <a:spLocks noGrp="1"/>
          </p:cNvSpPr>
          <p:nvPr>
            <p:ph type="body" sz="quarter" idx="21"/>
          </p:nvPr>
        </p:nvSpPr>
        <p:spPr>
          <a:xfrm>
            <a:off x="6103572" y="1137427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0"/>
          <p:cNvSpPr>
            <a:spLocks noGrp="1"/>
          </p:cNvSpPr>
          <p:nvPr>
            <p:ph type="body" sz="quarter" idx="22"/>
          </p:nvPr>
        </p:nvSpPr>
        <p:spPr>
          <a:xfrm>
            <a:off x="6103572" y="1813295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23" hasCustomPrompt="1"/>
          </p:nvPr>
        </p:nvSpPr>
        <p:spPr>
          <a:xfrm>
            <a:off x="9895179" y="1137427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7" name="Text Placeholder 30"/>
          <p:cNvSpPr>
            <a:spLocks noGrp="1"/>
          </p:cNvSpPr>
          <p:nvPr>
            <p:ph type="body" sz="quarter" idx="26" hasCustomPrompt="1"/>
          </p:nvPr>
        </p:nvSpPr>
        <p:spPr>
          <a:xfrm>
            <a:off x="9895179" y="1813295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6103572" y="2162670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 userDrawn="1"/>
        </p:nvSpPr>
        <p:spPr>
          <a:xfrm>
            <a:off x="6103572" y="1491807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27"/>
          </p:nvPr>
        </p:nvSpPr>
        <p:spPr>
          <a:xfrm>
            <a:off x="6103572" y="2486583"/>
            <a:ext cx="3175000" cy="258532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0"/>
          <p:cNvSpPr>
            <a:spLocks noGrp="1"/>
          </p:cNvSpPr>
          <p:nvPr>
            <p:ph type="body" sz="quarter" idx="28" hasCustomPrompt="1"/>
          </p:nvPr>
        </p:nvSpPr>
        <p:spPr>
          <a:xfrm>
            <a:off x="9895179" y="2486583"/>
            <a:ext cx="577218" cy="258532"/>
          </a:xfrm>
          <a:prstGeom prst="rect">
            <a:avLst/>
          </a:prstGeom>
        </p:spPr>
        <p:txBody>
          <a:bodyPr/>
          <a:lstStyle>
            <a:lvl1pPr marL="14400" algn="r">
              <a:lnSpc>
                <a:spcPct val="140000"/>
              </a:lnSpc>
              <a:spcBef>
                <a:spcPts val="0"/>
              </a:spcBef>
              <a:defRPr sz="1200" spc="50" baseline="0">
                <a:solidFill>
                  <a:srgbClr val="61626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44" name="Rectangle 43"/>
          <p:cNvSpPr/>
          <p:nvPr userDrawn="1"/>
        </p:nvSpPr>
        <p:spPr>
          <a:xfrm>
            <a:off x="6103572" y="2835958"/>
            <a:ext cx="4368825" cy="36000"/>
          </a:xfrm>
          <a:prstGeom prst="rect">
            <a:avLst/>
          </a:prstGeom>
          <a:solidFill>
            <a:srgbClr val="E8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Picture Placeholder 16"/>
          <p:cNvSpPr>
            <a:spLocks noGrp="1"/>
          </p:cNvSpPr>
          <p:nvPr>
            <p:ph type="pic" sz="quarter" idx="29"/>
          </p:nvPr>
        </p:nvSpPr>
        <p:spPr>
          <a:xfrm>
            <a:off x="2746726" y="407707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1636530" y="5012378"/>
            <a:ext cx="2554470" cy="103140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1636529" y="4738336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Picture Placeholder 16"/>
          <p:cNvSpPr>
            <a:spLocks noGrp="1"/>
          </p:cNvSpPr>
          <p:nvPr>
            <p:ph type="pic" sz="quarter" idx="32"/>
          </p:nvPr>
        </p:nvSpPr>
        <p:spPr>
          <a:xfrm>
            <a:off x="5939259" y="407707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4829063" y="5012378"/>
            <a:ext cx="2554470" cy="103140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34"/>
          </p:nvPr>
        </p:nvSpPr>
        <p:spPr>
          <a:xfrm>
            <a:off x="4829062" y="4738336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Picture Placeholder 16"/>
          <p:cNvSpPr>
            <a:spLocks noGrp="1"/>
          </p:cNvSpPr>
          <p:nvPr>
            <p:ph type="pic" sz="quarter" idx="35"/>
          </p:nvPr>
        </p:nvSpPr>
        <p:spPr>
          <a:xfrm>
            <a:off x="9112018" y="4077072"/>
            <a:ext cx="360000" cy="3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" baseline="-250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8001822" y="5012378"/>
            <a:ext cx="2554470" cy="1031401"/>
          </a:xfrm>
          <a:prstGeom prst="rect">
            <a:avLst/>
          </a:prstGeom>
        </p:spPr>
        <p:txBody>
          <a:bodyPr/>
          <a:lstStyle>
            <a:lvl1pPr marL="14400" algn="ctr">
              <a:lnSpc>
                <a:spcPts val="24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8001821" y="4738336"/>
            <a:ext cx="2554470" cy="276999"/>
          </a:xfrm>
          <a:prstGeom prst="rect">
            <a:avLst/>
          </a:prstGeom>
        </p:spPr>
        <p:txBody>
          <a:bodyPr/>
          <a:lstStyle>
            <a:lvl1pPr marL="18000" algn="ctr">
              <a:lnSpc>
                <a:spcPct val="100000"/>
              </a:lnSpc>
              <a:spcBef>
                <a:spcPts val="100"/>
              </a:spcBef>
              <a:defRPr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id="{C4698D5A-3CF2-426F-B482-6CD9AB1C1FA7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469887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719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59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3861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26" name="object 8"/>
          <p:cNvSpPr/>
          <p:nvPr userDrawn="1"/>
        </p:nvSpPr>
        <p:spPr>
          <a:xfrm>
            <a:off x="3467097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9"/>
          <p:cNvSpPr/>
          <p:nvPr userDrawn="1"/>
        </p:nvSpPr>
        <p:spPr>
          <a:xfrm>
            <a:off x="4106575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21" y="399955"/>
                </a:lnTo>
                <a:lnTo>
                  <a:pt x="291777" y="384710"/>
                </a:lnTo>
                <a:lnTo>
                  <a:pt x="329404" y="360787"/>
                </a:lnTo>
                <a:lnTo>
                  <a:pt x="360787" y="329404"/>
                </a:lnTo>
                <a:lnTo>
                  <a:pt x="384710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10" y="113530"/>
                </a:lnTo>
                <a:lnTo>
                  <a:pt x="360787" y="75903"/>
                </a:lnTo>
                <a:lnTo>
                  <a:pt x="329404" y="44520"/>
                </a:lnTo>
                <a:lnTo>
                  <a:pt x="291777" y="20597"/>
                </a:lnTo>
                <a:lnTo>
                  <a:pt x="249121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0"/>
          <p:cNvSpPr/>
          <p:nvPr userDrawn="1"/>
        </p:nvSpPr>
        <p:spPr>
          <a:xfrm>
            <a:off x="4746064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2" y="5352"/>
                </a:lnTo>
                <a:lnTo>
                  <a:pt x="113525" y="20597"/>
                </a:lnTo>
                <a:lnTo>
                  <a:pt x="75897" y="44520"/>
                </a:lnTo>
                <a:lnTo>
                  <a:pt x="44516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6" y="329404"/>
                </a:lnTo>
                <a:lnTo>
                  <a:pt x="75897" y="360787"/>
                </a:lnTo>
                <a:lnTo>
                  <a:pt x="113525" y="384710"/>
                </a:lnTo>
                <a:lnTo>
                  <a:pt x="156182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1"/>
          <p:cNvSpPr/>
          <p:nvPr userDrawn="1"/>
        </p:nvSpPr>
        <p:spPr>
          <a:xfrm>
            <a:off x="5385541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2"/>
          <p:cNvSpPr/>
          <p:nvPr userDrawn="1"/>
        </p:nvSpPr>
        <p:spPr>
          <a:xfrm>
            <a:off x="6025032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41" y="0"/>
                </a:moveTo>
                <a:lnTo>
                  <a:pt x="156174" y="5352"/>
                </a:lnTo>
                <a:lnTo>
                  <a:pt x="113520" y="20597"/>
                </a:lnTo>
                <a:lnTo>
                  <a:pt x="75895" y="44520"/>
                </a:lnTo>
                <a:lnTo>
                  <a:pt x="44515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5" y="329404"/>
                </a:lnTo>
                <a:lnTo>
                  <a:pt x="75895" y="360787"/>
                </a:lnTo>
                <a:lnTo>
                  <a:pt x="113520" y="384710"/>
                </a:lnTo>
                <a:lnTo>
                  <a:pt x="156174" y="399955"/>
                </a:lnTo>
                <a:lnTo>
                  <a:pt x="202641" y="405307"/>
                </a:lnTo>
                <a:lnTo>
                  <a:pt x="249108" y="399955"/>
                </a:lnTo>
                <a:lnTo>
                  <a:pt x="291764" y="384710"/>
                </a:lnTo>
                <a:lnTo>
                  <a:pt x="329391" y="360787"/>
                </a:lnTo>
                <a:lnTo>
                  <a:pt x="360775" y="329404"/>
                </a:lnTo>
                <a:lnTo>
                  <a:pt x="384697" y="291777"/>
                </a:lnTo>
                <a:lnTo>
                  <a:pt x="399942" y="249121"/>
                </a:lnTo>
                <a:lnTo>
                  <a:pt x="405295" y="202653"/>
                </a:lnTo>
                <a:lnTo>
                  <a:pt x="399942" y="156186"/>
                </a:lnTo>
                <a:lnTo>
                  <a:pt x="384697" y="113530"/>
                </a:lnTo>
                <a:lnTo>
                  <a:pt x="360775" y="75903"/>
                </a:lnTo>
                <a:lnTo>
                  <a:pt x="329391" y="44520"/>
                </a:lnTo>
                <a:lnTo>
                  <a:pt x="291764" y="20597"/>
                </a:lnTo>
                <a:lnTo>
                  <a:pt x="249108" y="5352"/>
                </a:lnTo>
                <a:lnTo>
                  <a:pt x="202641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3"/>
          <p:cNvSpPr/>
          <p:nvPr userDrawn="1"/>
        </p:nvSpPr>
        <p:spPr>
          <a:xfrm>
            <a:off x="6663367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4"/>
          <p:cNvSpPr/>
          <p:nvPr userDrawn="1"/>
        </p:nvSpPr>
        <p:spPr>
          <a:xfrm>
            <a:off x="7302858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41" y="0"/>
                </a:moveTo>
                <a:lnTo>
                  <a:pt x="156174" y="5352"/>
                </a:lnTo>
                <a:lnTo>
                  <a:pt x="113520" y="20597"/>
                </a:lnTo>
                <a:lnTo>
                  <a:pt x="75895" y="44520"/>
                </a:lnTo>
                <a:lnTo>
                  <a:pt x="44515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5" y="329404"/>
                </a:lnTo>
                <a:lnTo>
                  <a:pt x="75895" y="360787"/>
                </a:lnTo>
                <a:lnTo>
                  <a:pt x="113520" y="384710"/>
                </a:lnTo>
                <a:lnTo>
                  <a:pt x="156174" y="399955"/>
                </a:lnTo>
                <a:lnTo>
                  <a:pt x="202641" y="405307"/>
                </a:lnTo>
                <a:lnTo>
                  <a:pt x="249108" y="399955"/>
                </a:lnTo>
                <a:lnTo>
                  <a:pt x="291764" y="384710"/>
                </a:lnTo>
                <a:lnTo>
                  <a:pt x="329391" y="360787"/>
                </a:lnTo>
                <a:lnTo>
                  <a:pt x="360775" y="329404"/>
                </a:lnTo>
                <a:lnTo>
                  <a:pt x="384697" y="291777"/>
                </a:lnTo>
                <a:lnTo>
                  <a:pt x="399942" y="249121"/>
                </a:lnTo>
                <a:lnTo>
                  <a:pt x="405295" y="202653"/>
                </a:lnTo>
                <a:lnTo>
                  <a:pt x="399942" y="156186"/>
                </a:lnTo>
                <a:lnTo>
                  <a:pt x="384697" y="113530"/>
                </a:lnTo>
                <a:lnTo>
                  <a:pt x="360775" y="75903"/>
                </a:lnTo>
                <a:lnTo>
                  <a:pt x="329391" y="44520"/>
                </a:lnTo>
                <a:lnTo>
                  <a:pt x="291764" y="20597"/>
                </a:lnTo>
                <a:lnTo>
                  <a:pt x="249108" y="5352"/>
                </a:lnTo>
                <a:lnTo>
                  <a:pt x="202641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5"/>
          <p:cNvSpPr/>
          <p:nvPr userDrawn="1"/>
        </p:nvSpPr>
        <p:spPr>
          <a:xfrm>
            <a:off x="7942334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16"/>
          <p:cNvSpPr/>
          <p:nvPr userDrawn="1"/>
        </p:nvSpPr>
        <p:spPr>
          <a:xfrm>
            <a:off x="8581811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7"/>
          <p:cNvSpPr/>
          <p:nvPr userDrawn="1"/>
        </p:nvSpPr>
        <p:spPr>
          <a:xfrm>
            <a:off x="9221302" y="4335898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41" y="0"/>
                </a:moveTo>
                <a:lnTo>
                  <a:pt x="156174" y="5352"/>
                </a:lnTo>
                <a:lnTo>
                  <a:pt x="113520" y="20597"/>
                </a:lnTo>
                <a:lnTo>
                  <a:pt x="75895" y="44520"/>
                </a:lnTo>
                <a:lnTo>
                  <a:pt x="44515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5" y="329404"/>
                </a:lnTo>
                <a:lnTo>
                  <a:pt x="75895" y="360787"/>
                </a:lnTo>
                <a:lnTo>
                  <a:pt x="113520" y="384710"/>
                </a:lnTo>
                <a:lnTo>
                  <a:pt x="156174" y="399955"/>
                </a:lnTo>
                <a:lnTo>
                  <a:pt x="202641" y="405307"/>
                </a:lnTo>
                <a:lnTo>
                  <a:pt x="249108" y="399955"/>
                </a:lnTo>
                <a:lnTo>
                  <a:pt x="291764" y="384710"/>
                </a:lnTo>
                <a:lnTo>
                  <a:pt x="329391" y="360787"/>
                </a:lnTo>
                <a:lnTo>
                  <a:pt x="360775" y="329404"/>
                </a:lnTo>
                <a:lnTo>
                  <a:pt x="384697" y="291777"/>
                </a:lnTo>
                <a:lnTo>
                  <a:pt x="399942" y="249121"/>
                </a:lnTo>
                <a:lnTo>
                  <a:pt x="405295" y="202653"/>
                </a:lnTo>
                <a:lnTo>
                  <a:pt x="399942" y="156186"/>
                </a:lnTo>
                <a:lnTo>
                  <a:pt x="384697" y="113530"/>
                </a:lnTo>
                <a:lnTo>
                  <a:pt x="360775" y="75903"/>
                </a:lnTo>
                <a:lnTo>
                  <a:pt x="329391" y="44520"/>
                </a:lnTo>
                <a:lnTo>
                  <a:pt x="291764" y="20597"/>
                </a:lnTo>
                <a:lnTo>
                  <a:pt x="249108" y="5352"/>
                </a:lnTo>
                <a:lnTo>
                  <a:pt x="202641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9"/>
          <p:cNvSpPr/>
          <p:nvPr userDrawn="1"/>
        </p:nvSpPr>
        <p:spPr>
          <a:xfrm>
            <a:off x="3467097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20"/>
          <p:cNvSpPr/>
          <p:nvPr userDrawn="1"/>
        </p:nvSpPr>
        <p:spPr>
          <a:xfrm>
            <a:off x="4106575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21" y="399955"/>
                </a:lnTo>
                <a:lnTo>
                  <a:pt x="291777" y="384710"/>
                </a:lnTo>
                <a:lnTo>
                  <a:pt x="329404" y="360787"/>
                </a:lnTo>
                <a:lnTo>
                  <a:pt x="360787" y="329404"/>
                </a:lnTo>
                <a:lnTo>
                  <a:pt x="384710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10" y="113530"/>
                </a:lnTo>
                <a:lnTo>
                  <a:pt x="360787" y="75903"/>
                </a:lnTo>
                <a:lnTo>
                  <a:pt x="329404" y="44520"/>
                </a:lnTo>
                <a:lnTo>
                  <a:pt x="291777" y="20597"/>
                </a:lnTo>
                <a:lnTo>
                  <a:pt x="249121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21"/>
          <p:cNvSpPr/>
          <p:nvPr userDrawn="1"/>
        </p:nvSpPr>
        <p:spPr>
          <a:xfrm>
            <a:off x="4746064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2" y="5352"/>
                </a:lnTo>
                <a:lnTo>
                  <a:pt x="113525" y="20597"/>
                </a:lnTo>
                <a:lnTo>
                  <a:pt x="75897" y="44520"/>
                </a:lnTo>
                <a:lnTo>
                  <a:pt x="44516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6" y="329404"/>
                </a:lnTo>
                <a:lnTo>
                  <a:pt x="75897" y="360787"/>
                </a:lnTo>
                <a:lnTo>
                  <a:pt x="113525" y="384710"/>
                </a:lnTo>
                <a:lnTo>
                  <a:pt x="156182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22"/>
          <p:cNvSpPr/>
          <p:nvPr userDrawn="1"/>
        </p:nvSpPr>
        <p:spPr>
          <a:xfrm>
            <a:off x="5385541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23"/>
          <p:cNvSpPr/>
          <p:nvPr userDrawn="1"/>
        </p:nvSpPr>
        <p:spPr>
          <a:xfrm>
            <a:off x="6025032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4" h="405764">
                <a:moveTo>
                  <a:pt x="202641" y="0"/>
                </a:moveTo>
                <a:lnTo>
                  <a:pt x="156174" y="5352"/>
                </a:lnTo>
                <a:lnTo>
                  <a:pt x="113520" y="20597"/>
                </a:lnTo>
                <a:lnTo>
                  <a:pt x="75895" y="44520"/>
                </a:lnTo>
                <a:lnTo>
                  <a:pt x="44515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5" y="329404"/>
                </a:lnTo>
                <a:lnTo>
                  <a:pt x="75895" y="360787"/>
                </a:lnTo>
                <a:lnTo>
                  <a:pt x="113520" y="384710"/>
                </a:lnTo>
                <a:lnTo>
                  <a:pt x="156174" y="399955"/>
                </a:lnTo>
                <a:lnTo>
                  <a:pt x="202641" y="405307"/>
                </a:lnTo>
                <a:lnTo>
                  <a:pt x="249108" y="399955"/>
                </a:lnTo>
                <a:lnTo>
                  <a:pt x="291764" y="384710"/>
                </a:lnTo>
                <a:lnTo>
                  <a:pt x="329391" y="360787"/>
                </a:lnTo>
                <a:lnTo>
                  <a:pt x="360775" y="329404"/>
                </a:lnTo>
                <a:lnTo>
                  <a:pt x="384697" y="291777"/>
                </a:lnTo>
                <a:lnTo>
                  <a:pt x="399942" y="249121"/>
                </a:lnTo>
                <a:lnTo>
                  <a:pt x="405295" y="202653"/>
                </a:lnTo>
                <a:lnTo>
                  <a:pt x="399942" y="156186"/>
                </a:lnTo>
                <a:lnTo>
                  <a:pt x="384697" y="113530"/>
                </a:lnTo>
                <a:lnTo>
                  <a:pt x="360775" y="75903"/>
                </a:lnTo>
                <a:lnTo>
                  <a:pt x="329391" y="44520"/>
                </a:lnTo>
                <a:lnTo>
                  <a:pt x="291764" y="20597"/>
                </a:lnTo>
                <a:lnTo>
                  <a:pt x="249108" y="5352"/>
                </a:lnTo>
                <a:lnTo>
                  <a:pt x="202641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4"/>
          <p:cNvSpPr/>
          <p:nvPr userDrawn="1"/>
        </p:nvSpPr>
        <p:spPr>
          <a:xfrm>
            <a:off x="6663367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25"/>
          <p:cNvSpPr/>
          <p:nvPr userDrawn="1"/>
        </p:nvSpPr>
        <p:spPr>
          <a:xfrm>
            <a:off x="7302858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41" y="0"/>
                </a:moveTo>
                <a:lnTo>
                  <a:pt x="156174" y="5352"/>
                </a:lnTo>
                <a:lnTo>
                  <a:pt x="113520" y="20597"/>
                </a:lnTo>
                <a:lnTo>
                  <a:pt x="75895" y="44520"/>
                </a:lnTo>
                <a:lnTo>
                  <a:pt x="44515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5" y="329404"/>
                </a:lnTo>
                <a:lnTo>
                  <a:pt x="75895" y="360787"/>
                </a:lnTo>
                <a:lnTo>
                  <a:pt x="113520" y="384710"/>
                </a:lnTo>
                <a:lnTo>
                  <a:pt x="156174" y="399955"/>
                </a:lnTo>
                <a:lnTo>
                  <a:pt x="202641" y="405307"/>
                </a:lnTo>
                <a:lnTo>
                  <a:pt x="249108" y="399955"/>
                </a:lnTo>
                <a:lnTo>
                  <a:pt x="291764" y="384710"/>
                </a:lnTo>
                <a:lnTo>
                  <a:pt x="329391" y="360787"/>
                </a:lnTo>
                <a:lnTo>
                  <a:pt x="360775" y="329404"/>
                </a:lnTo>
                <a:lnTo>
                  <a:pt x="384697" y="291777"/>
                </a:lnTo>
                <a:lnTo>
                  <a:pt x="399942" y="249121"/>
                </a:lnTo>
                <a:lnTo>
                  <a:pt x="405295" y="202653"/>
                </a:lnTo>
                <a:lnTo>
                  <a:pt x="399942" y="156186"/>
                </a:lnTo>
                <a:lnTo>
                  <a:pt x="384697" y="113530"/>
                </a:lnTo>
                <a:lnTo>
                  <a:pt x="360775" y="75903"/>
                </a:lnTo>
                <a:lnTo>
                  <a:pt x="329391" y="44520"/>
                </a:lnTo>
                <a:lnTo>
                  <a:pt x="291764" y="20597"/>
                </a:lnTo>
                <a:lnTo>
                  <a:pt x="249108" y="5352"/>
                </a:lnTo>
                <a:lnTo>
                  <a:pt x="202641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26"/>
          <p:cNvSpPr/>
          <p:nvPr userDrawn="1"/>
        </p:nvSpPr>
        <p:spPr>
          <a:xfrm>
            <a:off x="7942334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27"/>
          <p:cNvSpPr/>
          <p:nvPr userDrawn="1"/>
        </p:nvSpPr>
        <p:spPr>
          <a:xfrm>
            <a:off x="8581811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53" y="0"/>
                </a:moveTo>
                <a:lnTo>
                  <a:pt x="156186" y="5352"/>
                </a:lnTo>
                <a:lnTo>
                  <a:pt x="113530" y="20597"/>
                </a:lnTo>
                <a:lnTo>
                  <a:pt x="75903" y="44520"/>
                </a:lnTo>
                <a:lnTo>
                  <a:pt x="44520" y="75903"/>
                </a:lnTo>
                <a:lnTo>
                  <a:pt x="20597" y="113530"/>
                </a:lnTo>
                <a:lnTo>
                  <a:pt x="5352" y="156186"/>
                </a:lnTo>
                <a:lnTo>
                  <a:pt x="0" y="202653"/>
                </a:lnTo>
                <a:lnTo>
                  <a:pt x="5352" y="249121"/>
                </a:lnTo>
                <a:lnTo>
                  <a:pt x="20597" y="291777"/>
                </a:lnTo>
                <a:lnTo>
                  <a:pt x="44520" y="329404"/>
                </a:lnTo>
                <a:lnTo>
                  <a:pt x="75903" y="360787"/>
                </a:lnTo>
                <a:lnTo>
                  <a:pt x="113530" y="384710"/>
                </a:lnTo>
                <a:lnTo>
                  <a:pt x="156186" y="399955"/>
                </a:lnTo>
                <a:lnTo>
                  <a:pt x="202653" y="405307"/>
                </a:lnTo>
                <a:lnTo>
                  <a:pt x="249117" y="399955"/>
                </a:lnTo>
                <a:lnTo>
                  <a:pt x="291771" y="384710"/>
                </a:lnTo>
                <a:lnTo>
                  <a:pt x="329399" y="360787"/>
                </a:lnTo>
                <a:lnTo>
                  <a:pt x="360783" y="329404"/>
                </a:lnTo>
                <a:lnTo>
                  <a:pt x="384708" y="291777"/>
                </a:lnTo>
                <a:lnTo>
                  <a:pt x="399955" y="249121"/>
                </a:lnTo>
                <a:lnTo>
                  <a:pt x="405307" y="202653"/>
                </a:lnTo>
                <a:lnTo>
                  <a:pt x="399955" y="156186"/>
                </a:lnTo>
                <a:lnTo>
                  <a:pt x="384708" y="113530"/>
                </a:lnTo>
                <a:lnTo>
                  <a:pt x="360783" y="75903"/>
                </a:lnTo>
                <a:lnTo>
                  <a:pt x="329399" y="44520"/>
                </a:lnTo>
                <a:lnTo>
                  <a:pt x="291771" y="20597"/>
                </a:lnTo>
                <a:lnTo>
                  <a:pt x="249117" y="5352"/>
                </a:lnTo>
                <a:lnTo>
                  <a:pt x="202653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8"/>
          <p:cNvSpPr/>
          <p:nvPr userDrawn="1"/>
        </p:nvSpPr>
        <p:spPr>
          <a:xfrm>
            <a:off x="9221302" y="2136144"/>
            <a:ext cx="405765" cy="405765"/>
          </a:xfrm>
          <a:custGeom>
            <a:avLst/>
            <a:gdLst/>
            <a:ahLst/>
            <a:cxnLst/>
            <a:rect l="l" t="t" r="r" b="b"/>
            <a:pathLst>
              <a:path w="405765" h="405764">
                <a:moveTo>
                  <a:pt x="202641" y="0"/>
                </a:moveTo>
                <a:lnTo>
                  <a:pt x="156174" y="5352"/>
                </a:lnTo>
                <a:lnTo>
                  <a:pt x="113520" y="20597"/>
                </a:lnTo>
                <a:lnTo>
                  <a:pt x="75895" y="44520"/>
                </a:lnTo>
                <a:lnTo>
                  <a:pt x="44515" y="75903"/>
                </a:lnTo>
                <a:lnTo>
                  <a:pt x="20595" y="113530"/>
                </a:lnTo>
                <a:lnTo>
                  <a:pt x="5351" y="156186"/>
                </a:lnTo>
                <a:lnTo>
                  <a:pt x="0" y="202653"/>
                </a:lnTo>
                <a:lnTo>
                  <a:pt x="5351" y="249121"/>
                </a:lnTo>
                <a:lnTo>
                  <a:pt x="20595" y="291777"/>
                </a:lnTo>
                <a:lnTo>
                  <a:pt x="44515" y="329404"/>
                </a:lnTo>
                <a:lnTo>
                  <a:pt x="75895" y="360787"/>
                </a:lnTo>
                <a:lnTo>
                  <a:pt x="113520" y="384710"/>
                </a:lnTo>
                <a:lnTo>
                  <a:pt x="156174" y="399955"/>
                </a:lnTo>
                <a:lnTo>
                  <a:pt x="202641" y="405307"/>
                </a:lnTo>
                <a:lnTo>
                  <a:pt x="249108" y="399955"/>
                </a:lnTo>
                <a:lnTo>
                  <a:pt x="291764" y="384710"/>
                </a:lnTo>
                <a:lnTo>
                  <a:pt x="329391" y="360787"/>
                </a:lnTo>
                <a:lnTo>
                  <a:pt x="360775" y="329404"/>
                </a:lnTo>
                <a:lnTo>
                  <a:pt x="384697" y="291777"/>
                </a:lnTo>
                <a:lnTo>
                  <a:pt x="399942" y="249121"/>
                </a:lnTo>
                <a:lnTo>
                  <a:pt x="405295" y="202653"/>
                </a:lnTo>
                <a:lnTo>
                  <a:pt x="399942" y="156186"/>
                </a:lnTo>
                <a:lnTo>
                  <a:pt x="384697" y="113530"/>
                </a:lnTo>
                <a:lnTo>
                  <a:pt x="360775" y="75903"/>
                </a:lnTo>
                <a:lnTo>
                  <a:pt x="329391" y="44520"/>
                </a:lnTo>
                <a:lnTo>
                  <a:pt x="291764" y="20597"/>
                </a:lnTo>
                <a:lnTo>
                  <a:pt x="249108" y="5352"/>
                </a:lnTo>
                <a:lnTo>
                  <a:pt x="202641" y="0"/>
                </a:lnTo>
                <a:close/>
              </a:path>
            </a:pathLst>
          </a:custGeom>
          <a:solidFill>
            <a:srgbClr val="E9E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769746" y="4434538"/>
            <a:ext cx="2057400" cy="5963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769746" y="4146264"/>
            <a:ext cx="205740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30"/>
          <p:cNvSpPr>
            <a:spLocks noGrp="1"/>
          </p:cNvSpPr>
          <p:nvPr>
            <p:ph type="body" sz="quarter" idx="39"/>
          </p:nvPr>
        </p:nvSpPr>
        <p:spPr>
          <a:xfrm>
            <a:off x="769746" y="2277114"/>
            <a:ext cx="2057400" cy="5963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769746" y="1988840"/>
            <a:ext cx="2057400" cy="276999"/>
          </a:xfrm>
          <a:prstGeom prst="rect">
            <a:avLst/>
          </a:prstGeom>
        </p:spPr>
        <p:txBody>
          <a:bodyPr/>
          <a:lstStyle>
            <a:lvl1pPr marL="18000" algn="l">
              <a:lnSpc>
                <a:spcPct val="100000"/>
              </a:lnSpc>
              <a:spcBef>
                <a:spcPts val="100"/>
              </a:spcBef>
              <a:defRPr sz="1800" b="1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30"/>
          <p:cNvSpPr>
            <a:spLocks noGrp="1"/>
          </p:cNvSpPr>
          <p:nvPr>
            <p:ph type="body" sz="quarter" idx="41" hasCustomPrompt="1"/>
          </p:nvPr>
        </p:nvSpPr>
        <p:spPr>
          <a:xfrm>
            <a:off x="10148413" y="4231003"/>
            <a:ext cx="1260785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00000"/>
              </a:lnSpc>
              <a:spcBef>
                <a:spcPts val="0"/>
              </a:spcBef>
              <a:defRPr sz="4000" b="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50%</a:t>
            </a:r>
          </a:p>
        </p:txBody>
      </p:sp>
      <p:sp>
        <p:nvSpPr>
          <p:cNvPr id="57" name="Text Placeholder 30"/>
          <p:cNvSpPr>
            <a:spLocks noGrp="1"/>
          </p:cNvSpPr>
          <p:nvPr>
            <p:ph type="body" sz="quarter" idx="42" hasCustomPrompt="1"/>
          </p:nvPr>
        </p:nvSpPr>
        <p:spPr>
          <a:xfrm>
            <a:off x="10148413" y="2031249"/>
            <a:ext cx="1260785" cy="61555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00000"/>
              </a:lnSpc>
              <a:spcBef>
                <a:spcPts val="0"/>
              </a:spcBef>
              <a:defRPr sz="4000" b="0">
                <a:solidFill>
                  <a:srgbClr val="1D1D1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50%</a:t>
            </a:r>
          </a:p>
        </p:txBody>
      </p:sp>
      <p:sp>
        <p:nvSpPr>
          <p:cNvPr id="50" name="object 9">
            <a:extLst>
              <a:ext uri="{FF2B5EF4-FFF2-40B4-BE49-F238E27FC236}">
                <a16:creationId xmlns:a16="http://schemas.microsoft.com/office/drawing/2014/main" id="{103A4FD1-B3C9-4F4D-9AA8-D479CD559882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8948348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 userDrawn="1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6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214508"/>
            <a:ext cx="4435474" cy="230272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447800"/>
            <a:ext cx="4448175" cy="1209927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915025" y="1611313"/>
            <a:ext cx="5514975" cy="3635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E3F89860-157B-43E0-90F9-A50EDA05328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6247936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7" name="object 2"/>
          <p:cNvSpPr/>
          <p:nvPr userDrawn="1"/>
        </p:nvSpPr>
        <p:spPr>
          <a:xfrm>
            <a:off x="11078171" y="3997287"/>
            <a:ext cx="1114425" cy="475615"/>
          </a:xfrm>
          <a:custGeom>
            <a:avLst/>
            <a:gdLst/>
            <a:ahLst/>
            <a:cxnLst/>
            <a:rect l="l" t="t" r="r" b="b"/>
            <a:pathLst>
              <a:path w="1114425" h="475614">
                <a:moveTo>
                  <a:pt x="1113955" y="0"/>
                </a:moveTo>
                <a:lnTo>
                  <a:pt x="0" y="0"/>
                </a:lnTo>
                <a:lnTo>
                  <a:pt x="0" y="475348"/>
                </a:lnTo>
                <a:lnTo>
                  <a:pt x="1113955" y="475348"/>
                </a:lnTo>
                <a:lnTo>
                  <a:pt x="1113955" y="0"/>
                </a:lnTo>
                <a:close/>
              </a:path>
            </a:pathLst>
          </a:custGeom>
          <a:solidFill>
            <a:srgbClr val="D3D6E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6"/>
          <p:cNvSpPr/>
          <p:nvPr userDrawn="1"/>
        </p:nvSpPr>
        <p:spPr>
          <a:xfrm>
            <a:off x="0" y="3997287"/>
            <a:ext cx="1007744" cy="475615"/>
          </a:xfrm>
          <a:custGeom>
            <a:avLst/>
            <a:gdLst/>
            <a:ahLst/>
            <a:cxnLst/>
            <a:rect l="l" t="t" r="r" b="b"/>
            <a:pathLst>
              <a:path w="1007744" h="475614">
                <a:moveTo>
                  <a:pt x="1007529" y="0"/>
                </a:moveTo>
                <a:lnTo>
                  <a:pt x="0" y="0"/>
                </a:lnTo>
                <a:lnTo>
                  <a:pt x="0" y="475348"/>
                </a:lnTo>
                <a:lnTo>
                  <a:pt x="1007529" y="475348"/>
                </a:lnTo>
                <a:lnTo>
                  <a:pt x="1007529" y="0"/>
                </a:lnTo>
                <a:close/>
              </a:path>
            </a:pathLst>
          </a:custGeom>
          <a:solidFill>
            <a:srgbClr val="D3D6E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7"/>
          <p:cNvSpPr/>
          <p:nvPr userDrawn="1"/>
        </p:nvSpPr>
        <p:spPr>
          <a:xfrm>
            <a:off x="10673891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8"/>
          <p:cNvSpPr/>
          <p:nvPr userDrawn="1"/>
        </p:nvSpPr>
        <p:spPr>
          <a:xfrm>
            <a:off x="9731895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9"/>
          <p:cNvSpPr/>
          <p:nvPr userDrawn="1"/>
        </p:nvSpPr>
        <p:spPr>
          <a:xfrm>
            <a:off x="8789219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16" y="0"/>
                </a:moveTo>
                <a:lnTo>
                  <a:pt x="0" y="0"/>
                </a:lnTo>
                <a:lnTo>
                  <a:pt x="0" y="475348"/>
                </a:lnTo>
                <a:lnTo>
                  <a:pt x="971016" y="475348"/>
                </a:lnTo>
                <a:lnTo>
                  <a:pt x="1018212" y="470590"/>
                </a:lnTo>
                <a:lnTo>
                  <a:pt x="1062170" y="456946"/>
                </a:lnTo>
                <a:lnTo>
                  <a:pt x="1101948" y="435356"/>
                </a:lnTo>
                <a:lnTo>
                  <a:pt x="1136605" y="406763"/>
                </a:lnTo>
                <a:lnTo>
                  <a:pt x="1165199" y="372108"/>
                </a:lnTo>
                <a:lnTo>
                  <a:pt x="1186789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89" y="143021"/>
                </a:lnTo>
                <a:lnTo>
                  <a:pt x="1165199" y="103243"/>
                </a:lnTo>
                <a:lnTo>
                  <a:pt x="1136605" y="68586"/>
                </a:lnTo>
                <a:lnTo>
                  <a:pt x="1101948" y="39992"/>
                </a:lnTo>
                <a:lnTo>
                  <a:pt x="1062170" y="18401"/>
                </a:lnTo>
                <a:lnTo>
                  <a:pt x="1018212" y="4757"/>
                </a:lnTo>
                <a:lnTo>
                  <a:pt x="971016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10"/>
          <p:cNvSpPr/>
          <p:nvPr userDrawn="1"/>
        </p:nvSpPr>
        <p:spPr>
          <a:xfrm>
            <a:off x="7847223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16" y="0"/>
                </a:moveTo>
                <a:lnTo>
                  <a:pt x="0" y="0"/>
                </a:lnTo>
                <a:lnTo>
                  <a:pt x="0" y="475348"/>
                </a:lnTo>
                <a:lnTo>
                  <a:pt x="971016" y="475348"/>
                </a:lnTo>
                <a:lnTo>
                  <a:pt x="1018212" y="470590"/>
                </a:lnTo>
                <a:lnTo>
                  <a:pt x="1062170" y="456946"/>
                </a:lnTo>
                <a:lnTo>
                  <a:pt x="1101948" y="435356"/>
                </a:lnTo>
                <a:lnTo>
                  <a:pt x="1136605" y="406763"/>
                </a:lnTo>
                <a:lnTo>
                  <a:pt x="1165199" y="372108"/>
                </a:lnTo>
                <a:lnTo>
                  <a:pt x="1186789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89" y="143021"/>
                </a:lnTo>
                <a:lnTo>
                  <a:pt x="1165199" y="103243"/>
                </a:lnTo>
                <a:lnTo>
                  <a:pt x="1136605" y="68586"/>
                </a:lnTo>
                <a:lnTo>
                  <a:pt x="1101948" y="39992"/>
                </a:lnTo>
                <a:lnTo>
                  <a:pt x="1062170" y="18401"/>
                </a:lnTo>
                <a:lnTo>
                  <a:pt x="1018212" y="4757"/>
                </a:lnTo>
                <a:lnTo>
                  <a:pt x="971016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11"/>
          <p:cNvSpPr/>
          <p:nvPr userDrawn="1"/>
        </p:nvSpPr>
        <p:spPr>
          <a:xfrm>
            <a:off x="6905228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16" y="0"/>
                </a:moveTo>
                <a:lnTo>
                  <a:pt x="0" y="0"/>
                </a:lnTo>
                <a:lnTo>
                  <a:pt x="0" y="475348"/>
                </a:lnTo>
                <a:lnTo>
                  <a:pt x="971016" y="475348"/>
                </a:lnTo>
                <a:lnTo>
                  <a:pt x="1018212" y="470590"/>
                </a:lnTo>
                <a:lnTo>
                  <a:pt x="1062168" y="456946"/>
                </a:lnTo>
                <a:lnTo>
                  <a:pt x="1101944" y="435356"/>
                </a:lnTo>
                <a:lnTo>
                  <a:pt x="1136599" y="406763"/>
                </a:lnTo>
                <a:lnTo>
                  <a:pt x="1165191" y="372108"/>
                </a:lnTo>
                <a:lnTo>
                  <a:pt x="1186779" y="332332"/>
                </a:lnTo>
                <a:lnTo>
                  <a:pt x="1200422" y="288377"/>
                </a:lnTo>
                <a:lnTo>
                  <a:pt x="1205179" y="241185"/>
                </a:lnTo>
                <a:lnTo>
                  <a:pt x="1205179" y="234175"/>
                </a:lnTo>
                <a:lnTo>
                  <a:pt x="1200422" y="186979"/>
                </a:lnTo>
                <a:lnTo>
                  <a:pt x="1186779" y="143021"/>
                </a:lnTo>
                <a:lnTo>
                  <a:pt x="1165191" y="103243"/>
                </a:lnTo>
                <a:lnTo>
                  <a:pt x="1136599" y="68586"/>
                </a:lnTo>
                <a:lnTo>
                  <a:pt x="1101944" y="39992"/>
                </a:lnTo>
                <a:lnTo>
                  <a:pt x="1062168" y="18401"/>
                </a:lnTo>
                <a:lnTo>
                  <a:pt x="1018212" y="4757"/>
                </a:lnTo>
                <a:lnTo>
                  <a:pt x="971016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12"/>
          <p:cNvSpPr/>
          <p:nvPr userDrawn="1"/>
        </p:nvSpPr>
        <p:spPr>
          <a:xfrm>
            <a:off x="5963232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13"/>
          <p:cNvSpPr/>
          <p:nvPr userDrawn="1"/>
        </p:nvSpPr>
        <p:spPr>
          <a:xfrm>
            <a:off x="5021230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14"/>
          <p:cNvSpPr/>
          <p:nvPr userDrawn="1"/>
        </p:nvSpPr>
        <p:spPr>
          <a:xfrm>
            <a:off x="4079236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15"/>
          <p:cNvSpPr/>
          <p:nvPr userDrawn="1"/>
        </p:nvSpPr>
        <p:spPr>
          <a:xfrm>
            <a:off x="3137240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16"/>
          <p:cNvSpPr/>
          <p:nvPr userDrawn="1"/>
        </p:nvSpPr>
        <p:spPr>
          <a:xfrm>
            <a:off x="2195245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29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17"/>
          <p:cNvSpPr/>
          <p:nvPr userDrawn="1"/>
        </p:nvSpPr>
        <p:spPr>
          <a:xfrm>
            <a:off x="1253249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30" h="475614">
                <a:moveTo>
                  <a:pt x="971029" y="0"/>
                </a:moveTo>
                <a:lnTo>
                  <a:pt x="0" y="0"/>
                </a:lnTo>
                <a:lnTo>
                  <a:pt x="0" y="475348"/>
                </a:lnTo>
                <a:lnTo>
                  <a:pt x="971029" y="475348"/>
                </a:lnTo>
                <a:lnTo>
                  <a:pt x="1018221" y="470590"/>
                </a:lnTo>
                <a:lnTo>
                  <a:pt x="1062175" y="456946"/>
                </a:lnTo>
                <a:lnTo>
                  <a:pt x="1101951" y="435356"/>
                </a:lnTo>
                <a:lnTo>
                  <a:pt x="1136607" y="406763"/>
                </a:lnTo>
                <a:lnTo>
                  <a:pt x="1165200" y="372108"/>
                </a:lnTo>
                <a:lnTo>
                  <a:pt x="1186790" y="332332"/>
                </a:lnTo>
                <a:lnTo>
                  <a:pt x="1200434" y="288377"/>
                </a:lnTo>
                <a:lnTo>
                  <a:pt x="1205191" y="241185"/>
                </a:lnTo>
                <a:lnTo>
                  <a:pt x="1205191" y="234175"/>
                </a:lnTo>
                <a:lnTo>
                  <a:pt x="1200434" y="186979"/>
                </a:lnTo>
                <a:lnTo>
                  <a:pt x="1186790" y="143021"/>
                </a:lnTo>
                <a:lnTo>
                  <a:pt x="1165200" y="103243"/>
                </a:lnTo>
                <a:lnTo>
                  <a:pt x="1136607" y="68586"/>
                </a:lnTo>
                <a:lnTo>
                  <a:pt x="1101951" y="39992"/>
                </a:lnTo>
                <a:lnTo>
                  <a:pt x="1062175" y="18401"/>
                </a:lnTo>
                <a:lnTo>
                  <a:pt x="1018221" y="4757"/>
                </a:lnTo>
                <a:lnTo>
                  <a:pt x="971029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18"/>
          <p:cNvSpPr/>
          <p:nvPr userDrawn="1"/>
        </p:nvSpPr>
        <p:spPr>
          <a:xfrm>
            <a:off x="313039" y="3997285"/>
            <a:ext cx="1205230" cy="475615"/>
          </a:xfrm>
          <a:custGeom>
            <a:avLst/>
            <a:gdLst/>
            <a:ahLst/>
            <a:cxnLst/>
            <a:rect l="l" t="t" r="r" b="b"/>
            <a:pathLst>
              <a:path w="1205230" h="475614">
                <a:moveTo>
                  <a:pt x="938796" y="0"/>
                </a:moveTo>
                <a:lnTo>
                  <a:pt x="0" y="0"/>
                </a:lnTo>
                <a:lnTo>
                  <a:pt x="177190" y="237667"/>
                </a:lnTo>
                <a:lnTo>
                  <a:pt x="0" y="475348"/>
                </a:lnTo>
                <a:lnTo>
                  <a:pt x="938796" y="475348"/>
                </a:lnTo>
                <a:lnTo>
                  <a:pt x="986679" y="471518"/>
                </a:lnTo>
                <a:lnTo>
                  <a:pt x="1031746" y="460478"/>
                </a:lnTo>
                <a:lnTo>
                  <a:pt x="1073247" y="442897"/>
                </a:lnTo>
                <a:lnTo>
                  <a:pt x="1110427" y="419448"/>
                </a:lnTo>
                <a:lnTo>
                  <a:pt x="1142536" y="390802"/>
                </a:lnTo>
                <a:lnTo>
                  <a:pt x="1168819" y="357629"/>
                </a:lnTo>
                <a:lnTo>
                  <a:pt x="1188524" y="320602"/>
                </a:lnTo>
                <a:lnTo>
                  <a:pt x="1200899" y="280391"/>
                </a:lnTo>
                <a:lnTo>
                  <a:pt x="1205191" y="237667"/>
                </a:lnTo>
                <a:lnTo>
                  <a:pt x="1200899" y="194948"/>
                </a:lnTo>
                <a:lnTo>
                  <a:pt x="1188524" y="154740"/>
                </a:lnTo>
                <a:lnTo>
                  <a:pt x="1168819" y="117714"/>
                </a:lnTo>
                <a:lnTo>
                  <a:pt x="1142536" y="84543"/>
                </a:lnTo>
                <a:lnTo>
                  <a:pt x="1110427" y="55898"/>
                </a:lnTo>
                <a:lnTo>
                  <a:pt x="1073247" y="32449"/>
                </a:lnTo>
                <a:lnTo>
                  <a:pt x="1031746" y="14869"/>
                </a:lnTo>
                <a:lnTo>
                  <a:pt x="986679" y="3829"/>
                </a:lnTo>
                <a:lnTo>
                  <a:pt x="938796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23"/>
          <p:cNvSpPr/>
          <p:nvPr userDrawn="1"/>
        </p:nvSpPr>
        <p:spPr>
          <a:xfrm>
            <a:off x="515380" y="2960839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5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26"/>
          <p:cNvSpPr/>
          <p:nvPr userDrawn="1"/>
        </p:nvSpPr>
        <p:spPr>
          <a:xfrm>
            <a:off x="1822411" y="5040833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5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27"/>
          <p:cNvSpPr/>
          <p:nvPr userDrawn="1"/>
        </p:nvSpPr>
        <p:spPr>
          <a:xfrm>
            <a:off x="381768" y="398458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49"/>
                </a:moveTo>
                <a:lnTo>
                  <a:pt x="3175" y="6349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28"/>
          <p:cNvSpPr/>
          <p:nvPr userDrawn="1"/>
        </p:nvSpPr>
        <p:spPr>
          <a:xfrm>
            <a:off x="381768" y="2991912"/>
            <a:ext cx="0" cy="953769"/>
          </a:xfrm>
          <a:custGeom>
            <a:avLst/>
            <a:gdLst/>
            <a:ahLst/>
            <a:cxnLst/>
            <a:rect l="l" t="t" r="r" b="b"/>
            <a:pathLst>
              <a:path h="953770">
                <a:moveTo>
                  <a:pt x="0" y="953744"/>
                </a:moveTo>
                <a:lnTo>
                  <a:pt x="0" y="0"/>
                </a:lnTo>
              </a:path>
            </a:pathLst>
          </a:custGeom>
          <a:ln w="6350">
            <a:solidFill>
              <a:srgbClr val="B7E3F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29"/>
          <p:cNvSpPr/>
          <p:nvPr userDrawn="1"/>
        </p:nvSpPr>
        <p:spPr>
          <a:xfrm>
            <a:off x="381768" y="295974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30"/>
          <p:cNvSpPr/>
          <p:nvPr userDrawn="1"/>
        </p:nvSpPr>
        <p:spPr>
          <a:xfrm>
            <a:off x="357891" y="293707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6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6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2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6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33"/>
          <p:cNvSpPr/>
          <p:nvPr userDrawn="1"/>
        </p:nvSpPr>
        <p:spPr>
          <a:xfrm>
            <a:off x="2494724" y="2960839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5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34"/>
          <p:cNvSpPr/>
          <p:nvPr userDrawn="1"/>
        </p:nvSpPr>
        <p:spPr>
          <a:xfrm>
            <a:off x="2352656" y="398458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49"/>
                </a:moveTo>
                <a:lnTo>
                  <a:pt x="3175" y="6349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35"/>
          <p:cNvSpPr/>
          <p:nvPr userDrawn="1"/>
        </p:nvSpPr>
        <p:spPr>
          <a:xfrm>
            <a:off x="2352656" y="2991912"/>
            <a:ext cx="0" cy="953769"/>
          </a:xfrm>
          <a:custGeom>
            <a:avLst/>
            <a:gdLst/>
            <a:ahLst/>
            <a:cxnLst/>
            <a:rect l="l" t="t" r="r" b="b"/>
            <a:pathLst>
              <a:path h="953770">
                <a:moveTo>
                  <a:pt x="0" y="953744"/>
                </a:moveTo>
                <a:lnTo>
                  <a:pt x="0" y="0"/>
                </a:lnTo>
              </a:path>
            </a:pathLst>
          </a:custGeom>
          <a:ln w="6350">
            <a:solidFill>
              <a:srgbClr val="B7E3F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36"/>
          <p:cNvSpPr/>
          <p:nvPr userDrawn="1"/>
        </p:nvSpPr>
        <p:spPr>
          <a:xfrm>
            <a:off x="2352656" y="295974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37"/>
          <p:cNvSpPr/>
          <p:nvPr userDrawn="1"/>
        </p:nvSpPr>
        <p:spPr>
          <a:xfrm>
            <a:off x="2328778" y="293707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40"/>
          <p:cNvSpPr/>
          <p:nvPr userDrawn="1"/>
        </p:nvSpPr>
        <p:spPr>
          <a:xfrm>
            <a:off x="4405858" y="2960839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41"/>
          <p:cNvSpPr/>
          <p:nvPr userDrawn="1"/>
        </p:nvSpPr>
        <p:spPr>
          <a:xfrm>
            <a:off x="4263795" y="398458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49"/>
                </a:moveTo>
                <a:lnTo>
                  <a:pt x="3175" y="6349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42"/>
          <p:cNvSpPr/>
          <p:nvPr userDrawn="1"/>
        </p:nvSpPr>
        <p:spPr>
          <a:xfrm>
            <a:off x="4263795" y="2991912"/>
            <a:ext cx="0" cy="953769"/>
          </a:xfrm>
          <a:custGeom>
            <a:avLst/>
            <a:gdLst/>
            <a:ahLst/>
            <a:cxnLst/>
            <a:rect l="l" t="t" r="r" b="b"/>
            <a:pathLst>
              <a:path h="953770">
                <a:moveTo>
                  <a:pt x="0" y="953744"/>
                </a:moveTo>
                <a:lnTo>
                  <a:pt x="0" y="0"/>
                </a:lnTo>
              </a:path>
            </a:pathLst>
          </a:custGeom>
          <a:ln w="6350">
            <a:solidFill>
              <a:srgbClr val="B7E3F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43"/>
          <p:cNvSpPr/>
          <p:nvPr userDrawn="1"/>
        </p:nvSpPr>
        <p:spPr>
          <a:xfrm>
            <a:off x="4263795" y="295974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44"/>
          <p:cNvSpPr/>
          <p:nvPr userDrawn="1"/>
        </p:nvSpPr>
        <p:spPr>
          <a:xfrm>
            <a:off x="4239917" y="293707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47"/>
          <p:cNvSpPr/>
          <p:nvPr userDrawn="1"/>
        </p:nvSpPr>
        <p:spPr>
          <a:xfrm>
            <a:off x="6327317" y="2960839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08" y="0"/>
                </a:lnTo>
              </a:path>
            </a:pathLst>
          </a:custGeom>
          <a:ln w="24002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48"/>
          <p:cNvSpPr/>
          <p:nvPr userDrawn="1"/>
        </p:nvSpPr>
        <p:spPr>
          <a:xfrm>
            <a:off x="6185246" y="398458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49"/>
                </a:moveTo>
                <a:lnTo>
                  <a:pt x="3175" y="6349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49"/>
          <p:cNvSpPr/>
          <p:nvPr userDrawn="1"/>
        </p:nvSpPr>
        <p:spPr>
          <a:xfrm>
            <a:off x="6185246" y="2991912"/>
            <a:ext cx="0" cy="953769"/>
          </a:xfrm>
          <a:custGeom>
            <a:avLst/>
            <a:gdLst/>
            <a:ahLst/>
            <a:cxnLst/>
            <a:rect l="l" t="t" r="r" b="b"/>
            <a:pathLst>
              <a:path h="953770">
                <a:moveTo>
                  <a:pt x="0" y="953744"/>
                </a:moveTo>
                <a:lnTo>
                  <a:pt x="0" y="0"/>
                </a:lnTo>
              </a:path>
            </a:pathLst>
          </a:custGeom>
          <a:ln w="6350">
            <a:solidFill>
              <a:srgbClr val="B7E3F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50"/>
          <p:cNvSpPr/>
          <p:nvPr userDrawn="1"/>
        </p:nvSpPr>
        <p:spPr>
          <a:xfrm>
            <a:off x="6185246" y="295974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51"/>
          <p:cNvSpPr/>
          <p:nvPr userDrawn="1"/>
        </p:nvSpPr>
        <p:spPr>
          <a:xfrm>
            <a:off x="6161369" y="293707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54"/>
          <p:cNvSpPr/>
          <p:nvPr userDrawn="1"/>
        </p:nvSpPr>
        <p:spPr>
          <a:xfrm>
            <a:off x="8238464" y="2960839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08" y="0"/>
                </a:lnTo>
              </a:path>
            </a:pathLst>
          </a:custGeom>
          <a:ln w="24002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55"/>
          <p:cNvSpPr/>
          <p:nvPr userDrawn="1"/>
        </p:nvSpPr>
        <p:spPr>
          <a:xfrm>
            <a:off x="8096385" y="398458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49"/>
                </a:moveTo>
                <a:lnTo>
                  <a:pt x="3175" y="6349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56"/>
          <p:cNvSpPr/>
          <p:nvPr userDrawn="1"/>
        </p:nvSpPr>
        <p:spPr>
          <a:xfrm>
            <a:off x="8096385" y="2991912"/>
            <a:ext cx="0" cy="953769"/>
          </a:xfrm>
          <a:custGeom>
            <a:avLst/>
            <a:gdLst/>
            <a:ahLst/>
            <a:cxnLst/>
            <a:rect l="l" t="t" r="r" b="b"/>
            <a:pathLst>
              <a:path h="953770">
                <a:moveTo>
                  <a:pt x="0" y="953744"/>
                </a:moveTo>
                <a:lnTo>
                  <a:pt x="0" y="0"/>
                </a:lnTo>
              </a:path>
            </a:pathLst>
          </a:custGeom>
          <a:ln w="6350">
            <a:solidFill>
              <a:srgbClr val="B7E3F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57"/>
          <p:cNvSpPr/>
          <p:nvPr userDrawn="1"/>
        </p:nvSpPr>
        <p:spPr>
          <a:xfrm>
            <a:off x="8096385" y="295974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58"/>
          <p:cNvSpPr/>
          <p:nvPr userDrawn="1"/>
        </p:nvSpPr>
        <p:spPr>
          <a:xfrm>
            <a:off x="8072508" y="293707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61"/>
          <p:cNvSpPr/>
          <p:nvPr userDrawn="1"/>
        </p:nvSpPr>
        <p:spPr>
          <a:xfrm>
            <a:off x="10152963" y="2960839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62"/>
          <p:cNvSpPr/>
          <p:nvPr userDrawn="1"/>
        </p:nvSpPr>
        <p:spPr>
          <a:xfrm>
            <a:off x="10010886" y="398458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49"/>
                </a:moveTo>
                <a:lnTo>
                  <a:pt x="3175" y="6349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63"/>
          <p:cNvSpPr/>
          <p:nvPr userDrawn="1"/>
        </p:nvSpPr>
        <p:spPr>
          <a:xfrm>
            <a:off x="10010886" y="2991912"/>
            <a:ext cx="0" cy="953769"/>
          </a:xfrm>
          <a:custGeom>
            <a:avLst/>
            <a:gdLst/>
            <a:ahLst/>
            <a:cxnLst/>
            <a:rect l="l" t="t" r="r" b="b"/>
            <a:pathLst>
              <a:path h="953770">
                <a:moveTo>
                  <a:pt x="0" y="953744"/>
                </a:moveTo>
                <a:lnTo>
                  <a:pt x="0" y="0"/>
                </a:lnTo>
              </a:path>
            </a:pathLst>
          </a:custGeom>
          <a:ln w="6350">
            <a:solidFill>
              <a:srgbClr val="B7E3F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64"/>
          <p:cNvSpPr/>
          <p:nvPr userDrawn="1"/>
        </p:nvSpPr>
        <p:spPr>
          <a:xfrm>
            <a:off x="10010886" y="295974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B7E3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65"/>
          <p:cNvSpPr/>
          <p:nvPr userDrawn="1"/>
        </p:nvSpPr>
        <p:spPr>
          <a:xfrm>
            <a:off x="9987009" y="293707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66"/>
          <p:cNvSpPr/>
          <p:nvPr userDrawn="1"/>
        </p:nvSpPr>
        <p:spPr>
          <a:xfrm>
            <a:off x="2223846" y="503422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67"/>
          <p:cNvSpPr/>
          <p:nvPr userDrawn="1"/>
        </p:nvSpPr>
        <p:spPr>
          <a:xfrm>
            <a:off x="2223846" y="4504486"/>
            <a:ext cx="0" cy="491490"/>
          </a:xfrm>
          <a:custGeom>
            <a:avLst/>
            <a:gdLst/>
            <a:ahLst/>
            <a:cxnLst/>
            <a:rect l="l" t="t" r="r" b="b"/>
            <a:pathLst>
              <a:path h="491489">
                <a:moveTo>
                  <a:pt x="0" y="491439"/>
                </a:moveTo>
                <a:lnTo>
                  <a:pt x="0" y="0"/>
                </a:lnTo>
              </a:path>
            </a:pathLst>
          </a:custGeom>
          <a:ln w="6350">
            <a:solidFill>
              <a:srgbClr val="0FA6C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68"/>
          <p:cNvSpPr/>
          <p:nvPr userDrawn="1"/>
        </p:nvSpPr>
        <p:spPr>
          <a:xfrm>
            <a:off x="2223846" y="44726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69"/>
          <p:cNvSpPr/>
          <p:nvPr userDrawn="1"/>
        </p:nvSpPr>
        <p:spPr>
          <a:xfrm>
            <a:off x="2199967" y="50218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0FA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72"/>
          <p:cNvSpPr/>
          <p:nvPr userDrawn="1"/>
        </p:nvSpPr>
        <p:spPr>
          <a:xfrm>
            <a:off x="3708984" y="5040833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73"/>
          <p:cNvSpPr/>
          <p:nvPr userDrawn="1"/>
        </p:nvSpPr>
        <p:spPr>
          <a:xfrm>
            <a:off x="4110409" y="503422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74"/>
          <p:cNvSpPr/>
          <p:nvPr userDrawn="1"/>
        </p:nvSpPr>
        <p:spPr>
          <a:xfrm>
            <a:off x="4110409" y="4504486"/>
            <a:ext cx="0" cy="491490"/>
          </a:xfrm>
          <a:custGeom>
            <a:avLst/>
            <a:gdLst/>
            <a:ahLst/>
            <a:cxnLst/>
            <a:rect l="l" t="t" r="r" b="b"/>
            <a:pathLst>
              <a:path h="491489">
                <a:moveTo>
                  <a:pt x="0" y="491439"/>
                </a:moveTo>
                <a:lnTo>
                  <a:pt x="0" y="0"/>
                </a:lnTo>
              </a:path>
            </a:pathLst>
          </a:custGeom>
          <a:ln w="6350">
            <a:solidFill>
              <a:srgbClr val="0FA6C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75"/>
          <p:cNvSpPr/>
          <p:nvPr userDrawn="1"/>
        </p:nvSpPr>
        <p:spPr>
          <a:xfrm>
            <a:off x="4110409" y="44726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76"/>
          <p:cNvSpPr/>
          <p:nvPr userDrawn="1"/>
        </p:nvSpPr>
        <p:spPr>
          <a:xfrm>
            <a:off x="4086532" y="50218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0FA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79"/>
          <p:cNvSpPr/>
          <p:nvPr userDrawn="1"/>
        </p:nvSpPr>
        <p:spPr>
          <a:xfrm>
            <a:off x="5595556" y="5040833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80"/>
          <p:cNvSpPr/>
          <p:nvPr userDrawn="1"/>
        </p:nvSpPr>
        <p:spPr>
          <a:xfrm>
            <a:off x="5996979" y="503422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81"/>
          <p:cNvSpPr/>
          <p:nvPr userDrawn="1"/>
        </p:nvSpPr>
        <p:spPr>
          <a:xfrm>
            <a:off x="5996979" y="4504486"/>
            <a:ext cx="0" cy="491490"/>
          </a:xfrm>
          <a:custGeom>
            <a:avLst/>
            <a:gdLst/>
            <a:ahLst/>
            <a:cxnLst/>
            <a:rect l="l" t="t" r="r" b="b"/>
            <a:pathLst>
              <a:path h="491489">
                <a:moveTo>
                  <a:pt x="0" y="491439"/>
                </a:moveTo>
                <a:lnTo>
                  <a:pt x="0" y="0"/>
                </a:lnTo>
              </a:path>
            </a:pathLst>
          </a:custGeom>
          <a:ln w="6350">
            <a:solidFill>
              <a:srgbClr val="0FA6C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82"/>
          <p:cNvSpPr/>
          <p:nvPr userDrawn="1"/>
        </p:nvSpPr>
        <p:spPr>
          <a:xfrm>
            <a:off x="5996979" y="44726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83"/>
          <p:cNvSpPr/>
          <p:nvPr userDrawn="1"/>
        </p:nvSpPr>
        <p:spPr>
          <a:xfrm>
            <a:off x="5973102" y="50218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0FA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86"/>
          <p:cNvSpPr/>
          <p:nvPr userDrawn="1"/>
        </p:nvSpPr>
        <p:spPr>
          <a:xfrm>
            <a:off x="7486574" y="5040833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87"/>
          <p:cNvSpPr/>
          <p:nvPr userDrawn="1"/>
        </p:nvSpPr>
        <p:spPr>
          <a:xfrm>
            <a:off x="7887990" y="503422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88"/>
          <p:cNvSpPr/>
          <p:nvPr userDrawn="1"/>
        </p:nvSpPr>
        <p:spPr>
          <a:xfrm>
            <a:off x="7887990" y="4504486"/>
            <a:ext cx="0" cy="491490"/>
          </a:xfrm>
          <a:custGeom>
            <a:avLst/>
            <a:gdLst/>
            <a:ahLst/>
            <a:cxnLst/>
            <a:rect l="l" t="t" r="r" b="b"/>
            <a:pathLst>
              <a:path h="491489">
                <a:moveTo>
                  <a:pt x="0" y="491439"/>
                </a:moveTo>
                <a:lnTo>
                  <a:pt x="0" y="0"/>
                </a:lnTo>
              </a:path>
            </a:pathLst>
          </a:custGeom>
          <a:ln w="6350">
            <a:solidFill>
              <a:srgbClr val="0FA6C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89"/>
          <p:cNvSpPr/>
          <p:nvPr userDrawn="1"/>
        </p:nvSpPr>
        <p:spPr>
          <a:xfrm>
            <a:off x="7887990" y="44726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90"/>
          <p:cNvSpPr/>
          <p:nvPr userDrawn="1"/>
        </p:nvSpPr>
        <p:spPr>
          <a:xfrm>
            <a:off x="7864111" y="50218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0FA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93"/>
          <p:cNvSpPr/>
          <p:nvPr userDrawn="1"/>
        </p:nvSpPr>
        <p:spPr>
          <a:xfrm>
            <a:off x="11259693" y="5040833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21" y="0"/>
                </a:lnTo>
              </a:path>
            </a:pathLst>
          </a:custGeom>
          <a:ln w="24002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94"/>
          <p:cNvSpPr/>
          <p:nvPr userDrawn="1"/>
        </p:nvSpPr>
        <p:spPr>
          <a:xfrm>
            <a:off x="11661116" y="503422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95"/>
          <p:cNvSpPr/>
          <p:nvPr userDrawn="1"/>
        </p:nvSpPr>
        <p:spPr>
          <a:xfrm>
            <a:off x="11661116" y="4504486"/>
            <a:ext cx="0" cy="491490"/>
          </a:xfrm>
          <a:custGeom>
            <a:avLst/>
            <a:gdLst/>
            <a:ahLst/>
            <a:cxnLst/>
            <a:rect l="l" t="t" r="r" b="b"/>
            <a:pathLst>
              <a:path h="491489">
                <a:moveTo>
                  <a:pt x="0" y="491439"/>
                </a:moveTo>
                <a:lnTo>
                  <a:pt x="0" y="0"/>
                </a:lnTo>
              </a:path>
            </a:pathLst>
          </a:custGeom>
          <a:ln w="6350">
            <a:solidFill>
              <a:srgbClr val="0FA6C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96"/>
          <p:cNvSpPr/>
          <p:nvPr userDrawn="1"/>
        </p:nvSpPr>
        <p:spPr>
          <a:xfrm>
            <a:off x="11661116" y="44726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97"/>
          <p:cNvSpPr/>
          <p:nvPr userDrawn="1"/>
        </p:nvSpPr>
        <p:spPr>
          <a:xfrm>
            <a:off x="11637240" y="50218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0FA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00"/>
          <p:cNvSpPr/>
          <p:nvPr userDrawn="1"/>
        </p:nvSpPr>
        <p:spPr>
          <a:xfrm>
            <a:off x="9373133" y="5040833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408" y="0"/>
                </a:lnTo>
              </a:path>
            </a:pathLst>
          </a:custGeom>
          <a:ln w="24002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01"/>
          <p:cNvSpPr/>
          <p:nvPr userDrawn="1"/>
        </p:nvSpPr>
        <p:spPr>
          <a:xfrm>
            <a:off x="9774559" y="503422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02"/>
          <p:cNvSpPr/>
          <p:nvPr userDrawn="1"/>
        </p:nvSpPr>
        <p:spPr>
          <a:xfrm>
            <a:off x="9774559" y="4504486"/>
            <a:ext cx="0" cy="491490"/>
          </a:xfrm>
          <a:custGeom>
            <a:avLst/>
            <a:gdLst/>
            <a:ahLst/>
            <a:cxnLst/>
            <a:rect l="l" t="t" r="r" b="b"/>
            <a:pathLst>
              <a:path h="491489">
                <a:moveTo>
                  <a:pt x="0" y="491439"/>
                </a:moveTo>
                <a:lnTo>
                  <a:pt x="0" y="0"/>
                </a:lnTo>
              </a:path>
            </a:pathLst>
          </a:custGeom>
          <a:ln w="6350">
            <a:solidFill>
              <a:srgbClr val="0FA6C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03"/>
          <p:cNvSpPr/>
          <p:nvPr userDrawn="1"/>
        </p:nvSpPr>
        <p:spPr>
          <a:xfrm>
            <a:off x="9774559" y="44726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-3175" y="6350"/>
                </a:moveTo>
                <a:lnTo>
                  <a:pt x="3175" y="6350"/>
                </a:lnTo>
              </a:path>
            </a:pathLst>
          </a:custGeom>
          <a:ln w="12700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04"/>
          <p:cNvSpPr/>
          <p:nvPr userDrawn="1"/>
        </p:nvSpPr>
        <p:spPr>
          <a:xfrm>
            <a:off x="9750683" y="502184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23875" y="0"/>
                </a:moveTo>
                <a:lnTo>
                  <a:pt x="14583" y="1876"/>
                </a:lnTo>
                <a:lnTo>
                  <a:pt x="6994" y="6994"/>
                </a:lnTo>
                <a:lnTo>
                  <a:pt x="1876" y="14583"/>
                </a:lnTo>
                <a:lnTo>
                  <a:pt x="0" y="23875"/>
                </a:lnTo>
                <a:lnTo>
                  <a:pt x="1876" y="33168"/>
                </a:lnTo>
                <a:lnTo>
                  <a:pt x="6994" y="40757"/>
                </a:lnTo>
                <a:lnTo>
                  <a:pt x="14583" y="45875"/>
                </a:lnTo>
                <a:lnTo>
                  <a:pt x="23875" y="47751"/>
                </a:lnTo>
                <a:lnTo>
                  <a:pt x="33168" y="45875"/>
                </a:lnTo>
                <a:lnTo>
                  <a:pt x="40757" y="40757"/>
                </a:lnTo>
                <a:lnTo>
                  <a:pt x="45875" y="33168"/>
                </a:lnTo>
                <a:lnTo>
                  <a:pt x="47751" y="23875"/>
                </a:lnTo>
                <a:lnTo>
                  <a:pt x="45875" y="14583"/>
                </a:lnTo>
                <a:lnTo>
                  <a:pt x="40757" y="6994"/>
                </a:lnTo>
                <a:lnTo>
                  <a:pt x="33168" y="1876"/>
                </a:lnTo>
                <a:lnTo>
                  <a:pt x="23875" y="0"/>
                </a:lnTo>
                <a:close/>
              </a:path>
            </a:pathLst>
          </a:custGeom>
          <a:solidFill>
            <a:srgbClr val="0FA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749299" y="752591"/>
            <a:ext cx="4965701" cy="1232326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0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477000" y="752591"/>
            <a:ext cx="4948238" cy="1232326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Text Placeholder 30"/>
          <p:cNvSpPr>
            <a:spLocks noGrp="1"/>
          </p:cNvSpPr>
          <p:nvPr>
            <p:ph type="body" sz="quarter" idx="79" hasCustomPrompt="1"/>
          </p:nvPr>
        </p:nvSpPr>
        <p:spPr>
          <a:xfrm>
            <a:off x="480110" y="4060266"/>
            <a:ext cx="983071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2" name="Text Placeholder 30"/>
          <p:cNvSpPr>
            <a:spLocks noGrp="1"/>
          </p:cNvSpPr>
          <p:nvPr>
            <p:ph type="body" sz="quarter" idx="80" hasCustomPrompt="1"/>
          </p:nvPr>
        </p:nvSpPr>
        <p:spPr>
          <a:xfrm>
            <a:off x="1514524" y="4060266"/>
            <a:ext cx="906782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3" name="Text Placeholder 30"/>
          <p:cNvSpPr>
            <a:spLocks noGrp="1"/>
          </p:cNvSpPr>
          <p:nvPr>
            <p:ph type="body" sz="quarter" idx="81" hasCustomPrompt="1"/>
          </p:nvPr>
        </p:nvSpPr>
        <p:spPr>
          <a:xfrm>
            <a:off x="2457798" y="4060266"/>
            <a:ext cx="917051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4" name="Text Placeholder 30"/>
          <p:cNvSpPr>
            <a:spLocks noGrp="1"/>
          </p:cNvSpPr>
          <p:nvPr>
            <p:ph type="body" sz="quarter" idx="82" hasCustomPrompt="1"/>
          </p:nvPr>
        </p:nvSpPr>
        <p:spPr>
          <a:xfrm>
            <a:off x="3397108" y="4060266"/>
            <a:ext cx="921581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5" name="Text Placeholder 30"/>
          <p:cNvSpPr>
            <a:spLocks noGrp="1"/>
          </p:cNvSpPr>
          <p:nvPr>
            <p:ph type="body" sz="quarter" idx="83" hasCustomPrompt="1"/>
          </p:nvPr>
        </p:nvSpPr>
        <p:spPr>
          <a:xfrm>
            <a:off x="4350275" y="4060266"/>
            <a:ext cx="91455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6" name="Text Placeholder 30"/>
          <p:cNvSpPr>
            <a:spLocks noGrp="1"/>
          </p:cNvSpPr>
          <p:nvPr>
            <p:ph type="body" sz="quarter" idx="84" hasCustomPrompt="1"/>
          </p:nvPr>
        </p:nvSpPr>
        <p:spPr>
          <a:xfrm>
            <a:off x="5292271" y="4060266"/>
            <a:ext cx="892975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7" name="Text Placeholder 30"/>
          <p:cNvSpPr>
            <a:spLocks noGrp="1"/>
          </p:cNvSpPr>
          <p:nvPr>
            <p:ph type="body" sz="quarter" idx="85" hasCustomPrompt="1"/>
          </p:nvPr>
        </p:nvSpPr>
        <p:spPr>
          <a:xfrm>
            <a:off x="6225786" y="4060266"/>
            <a:ext cx="914330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8" name="Text Placeholder 30"/>
          <p:cNvSpPr>
            <a:spLocks noGrp="1"/>
          </p:cNvSpPr>
          <p:nvPr>
            <p:ph type="body" sz="quarter" idx="86" hasCustomPrompt="1"/>
          </p:nvPr>
        </p:nvSpPr>
        <p:spPr>
          <a:xfrm>
            <a:off x="7167781" y="4060266"/>
            <a:ext cx="925557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9" name="Text Placeholder 30"/>
          <p:cNvSpPr>
            <a:spLocks noGrp="1"/>
          </p:cNvSpPr>
          <p:nvPr>
            <p:ph type="body" sz="quarter" idx="87" hasCustomPrompt="1"/>
          </p:nvPr>
        </p:nvSpPr>
        <p:spPr>
          <a:xfrm>
            <a:off x="8109776" y="4060266"/>
            <a:ext cx="926240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0" name="Text Placeholder 30"/>
          <p:cNvSpPr>
            <a:spLocks noGrp="1"/>
          </p:cNvSpPr>
          <p:nvPr>
            <p:ph type="body" sz="quarter" idx="88" hasCustomPrompt="1"/>
          </p:nvPr>
        </p:nvSpPr>
        <p:spPr>
          <a:xfrm>
            <a:off x="9052452" y="4060266"/>
            <a:ext cx="918119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1" name="Text Placeholder 30"/>
          <p:cNvSpPr>
            <a:spLocks noGrp="1"/>
          </p:cNvSpPr>
          <p:nvPr>
            <p:ph type="body" sz="quarter" idx="89" hasCustomPrompt="1"/>
          </p:nvPr>
        </p:nvSpPr>
        <p:spPr>
          <a:xfrm>
            <a:off x="9994449" y="4060266"/>
            <a:ext cx="920195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2" name="Text Placeholder 30"/>
          <p:cNvSpPr>
            <a:spLocks noGrp="1"/>
          </p:cNvSpPr>
          <p:nvPr>
            <p:ph type="body" sz="quarter" idx="90" hasCustomPrompt="1"/>
          </p:nvPr>
        </p:nvSpPr>
        <p:spPr>
          <a:xfrm>
            <a:off x="10937125" y="4060266"/>
            <a:ext cx="919515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04162" y="2585506"/>
            <a:ext cx="1844064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4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404161" y="3021362"/>
            <a:ext cx="1844065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47" name="Text Placeholder 4"/>
          <p:cNvSpPr>
            <a:spLocks noGrp="1"/>
          </p:cNvSpPr>
          <p:nvPr>
            <p:ph type="body" sz="quarter" idx="91"/>
          </p:nvPr>
        </p:nvSpPr>
        <p:spPr>
          <a:xfrm>
            <a:off x="2391450" y="2585506"/>
            <a:ext cx="1844064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8" name="Text Placeholder 30"/>
          <p:cNvSpPr>
            <a:spLocks noGrp="1"/>
          </p:cNvSpPr>
          <p:nvPr>
            <p:ph type="body" sz="quarter" idx="92" hasCustomPrompt="1"/>
          </p:nvPr>
        </p:nvSpPr>
        <p:spPr>
          <a:xfrm>
            <a:off x="2391449" y="3021362"/>
            <a:ext cx="1844065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49" name="Text Placeholder 4"/>
          <p:cNvSpPr>
            <a:spLocks noGrp="1"/>
          </p:cNvSpPr>
          <p:nvPr>
            <p:ph type="body" sz="quarter" idx="93"/>
          </p:nvPr>
        </p:nvSpPr>
        <p:spPr>
          <a:xfrm>
            <a:off x="4310354" y="2585506"/>
            <a:ext cx="1844064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0" name="Text Placeholder 30"/>
          <p:cNvSpPr>
            <a:spLocks noGrp="1"/>
          </p:cNvSpPr>
          <p:nvPr>
            <p:ph type="body" sz="quarter" idx="94" hasCustomPrompt="1"/>
          </p:nvPr>
        </p:nvSpPr>
        <p:spPr>
          <a:xfrm>
            <a:off x="4310353" y="3021362"/>
            <a:ext cx="1844065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51" name="Text Placeholder 4"/>
          <p:cNvSpPr>
            <a:spLocks noGrp="1"/>
          </p:cNvSpPr>
          <p:nvPr>
            <p:ph type="body" sz="quarter" idx="95"/>
          </p:nvPr>
        </p:nvSpPr>
        <p:spPr>
          <a:xfrm>
            <a:off x="6225787" y="2585506"/>
            <a:ext cx="1844064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2" name="Text Placeholder 30"/>
          <p:cNvSpPr>
            <a:spLocks noGrp="1"/>
          </p:cNvSpPr>
          <p:nvPr>
            <p:ph type="body" sz="quarter" idx="96" hasCustomPrompt="1"/>
          </p:nvPr>
        </p:nvSpPr>
        <p:spPr>
          <a:xfrm>
            <a:off x="6225786" y="3021362"/>
            <a:ext cx="1844065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97"/>
          </p:nvPr>
        </p:nvSpPr>
        <p:spPr>
          <a:xfrm>
            <a:off x="8134389" y="2585506"/>
            <a:ext cx="1844064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4" name="Text Placeholder 30"/>
          <p:cNvSpPr>
            <a:spLocks noGrp="1"/>
          </p:cNvSpPr>
          <p:nvPr>
            <p:ph type="body" sz="quarter" idx="98" hasCustomPrompt="1"/>
          </p:nvPr>
        </p:nvSpPr>
        <p:spPr>
          <a:xfrm>
            <a:off x="8134388" y="3021362"/>
            <a:ext cx="1844065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55" name="Text Placeholder 4"/>
          <p:cNvSpPr>
            <a:spLocks noGrp="1"/>
          </p:cNvSpPr>
          <p:nvPr>
            <p:ph type="body" sz="quarter" idx="99"/>
          </p:nvPr>
        </p:nvSpPr>
        <p:spPr>
          <a:xfrm>
            <a:off x="10057446" y="2585506"/>
            <a:ext cx="1844064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6" name="Text Placeholder 30"/>
          <p:cNvSpPr>
            <a:spLocks noGrp="1"/>
          </p:cNvSpPr>
          <p:nvPr>
            <p:ph type="body" sz="quarter" idx="100" hasCustomPrompt="1"/>
          </p:nvPr>
        </p:nvSpPr>
        <p:spPr>
          <a:xfrm>
            <a:off x="10057445" y="3021362"/>
            <a:ext cx="1844065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69" name="Text Placeholder 4"/>
          <p:cNvSpPr>
            <a:spLocks noGrp="1"/>
          </p:cNvSpPr>
          <p:nvPr>
            <p:ph type="body" sz="quarter" idx="101"/>
          </p:nvPr>
        </p:nvSpPr>
        <p:spPr>
          <a:xfrm>
            <a:off x="328484" y="4689140"/>
            <a:ext cx="1844064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0" name="Text Placeholder 30"/>
          <p:cNvSpPr>
            <a:spLocks noGrp="1"/>
          </p:cNvSpPr>
          <p:nvPr>
            <p:ph type="body" sz="quarter" idx="102" hasCustomPrompt="1"/>
          </p:nvPr>
        </p:nvSpPr>
        <p:spPr>
          <a:xfrm>
            <a:off x="328483" y="5124996"/>
            <a:ext cx="1844065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1" name="Text Placeholder 4"/>
          <p:cNvSpPr>
            <a:spLocks noGrp="1"/>
          </p:cNvSpPr>
          <p:nvPr>
            <p:ph type="body" sz="quarter" idx="103"/>
          </p:nvPr>
        </p:nvSpPr>
        <p:spPr>
          <a:xfrm>
            <a:off x="2241962" y="4689140"/>
            <a:ext cx="1844064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Text Placeholder 30"/>
          <p:cNvSpPr>
            <a:spLocks noGrp="1"/>
          </p:cNvSpPr>
          <p:nvPr>
            <p:ph type="body" sz="quarter" idx="104" hasCustomPrompt="1"/>
          </p:nvPr>
        </p:nvSpPr>
        <p:spPr>
          <a:xfrm>
            <a:off x="2241961" y="5124996"/>
            <a:ext cx="1844065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105"/>
          </p:nvPr>
        </p:nvSpPr>
        <p:spPr>
          <a:xfrm>
            <a:off x="4120745" y="4689140"/>
            <a:ext cx="1844064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30"/>
          <p:cNvSpPr>
            <a:spLocks noGrp="1"/>
          </p:cNvSpPr>
          <p:nvPr>
            <p:ph type="body" sz="quarter" idx="106" hasCustomPrompt="1"/>
          </p:nvPr>
        </p:nvSpPr>
        <p:spPr>
          <a:xfrm>
            <a:off x="4120744" y="5124996"/>
            <a:ext cx="1844065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5" name="Text Placeholder 4"/>
          <p:cNvSpPr>
            <a:spLocks noGrp="1"/>
          </p:cNvSpPr>
          <p:nvPr>
            <p:ph type="body" sz="quarter" idx="107"/>
          </p:nvPr>
        </p:nvSpPr>
        <p:spPr>
          <a:xfrm>
            <a:off x="6034223" y="4689140"/>
            <a:ext cx="1844064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30"/>
          <p:cNvSpPr>
            <a:spLocks noGrp="1"/>
          </p:cNvSpPr>
          <p:nvPr>
            <p:ph type="body" sz="quarter" idx="108" hasCustomPrompt="1"/>
          </p:nvPr>
        </p:nvSpPr>
        <p:spPr>
          <a:xfrm>
            <a:off x="6034222" y="5124996"/>
            <a:ext cx="1844065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7" name="Text Placeholder 4"/>
          <p:cNvSpPr>
            <a:spLocks noGrp="1"/>
          </p:cNvSpPr>
          <p:nvPr>
            <p:ph type="body" sz="quarter" idx="109"/>
          </p:nvPr>
        </p:nvSpPr>
        <p:spPr>
          <a:xfrm>
            <a:off x="7903574" y="4689140"/>
            <a:ext cx="1844064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30"/>
          <p:cNvSpPr>
            <a:spLocks noGrp="1"/>
          </p:cNvSpPr>
          <p:nvPr>
            <p:ph type="body" sz="quarter" idx="110" hasCustomPrompt="1"/>
          </p:nvPr>
        </p:nvSpPr>
        <p:spPr>
          <a:xfrm>
            <a:off x="7903573" y="5124996"/>
            <a:ext cx="1844065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9" name="Text Placeholder 4"/>
          <p:cNvSpPr>
            <a:spLocks noGrp="1"/>
          </p:cNvSpPr>
          <p:nvPr>
            <p:ph type="body" sz="quarter" idx="111"/>
          </p:nvPr>
        </p:nvSpPr>
        <p:spPr>
          <a:xfrm>
            <a:off x="9817052" y="4689140"/>
            <a:ext cx="1844064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0" name="Text Placeholder 30"/>
          <p:cNvSpPr>
            <a:spLocks noGrp="1"/>
          </p:cNvSpPr>
          <p:nvPr>
            <p:ph type="body" sz="quarter" idx="112" hasCustomPrompt="1"/>
          </p:nvPr>
        </p:nvSpPr>
        <p:spPr>
          <a:xfrm>
            <a:off x="9817051" y="5124996"/>
            <a:ext cx="1844065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46" name="object 9">
            <a:extLst>
              <a:ext uri="{FF2B5EF4-FFF2-40B4-BE49-F238E27FC236}">
                <a16:creationId xmlns:a16="http://schemas.microsoft.com/office/drawing/2014/main" id="{4F3F28AD-C6BE-4404-931E-741721ED5B7D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5067200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29" name="object 2"/>
          <p:cNvSpPr/>
          <p:nvPr userDrawn="1"/>
        </p:nvSpPr>
        <p:spPr>
          <a:xfrm>
            <a:off x="463891" y="2719127"/>
            <a:ext cx="1714500" cy="931544"/>
          </a:xfrm>
          <a:custGeom>
            <a:avLst/>
            <a:gdLst/>
            <a:ahLst/>
            <a:cxnLst/>
            <a:rect l="l" t="t" r="r" b="b"/>
            <a:pathLst>
              <a:path w="1714500" h="931545">
                <a:moveTo>
                  <a:pt x="1714500" y="0"/>
                </a:moveTo>
                <a:lnTo>
                  <a:pt x="1714500" y="867257"/>
                </a:lnTo>
                <a:lnTo>
                  <a:pt x="1709823" y="892124"/>
                </a:lnTo>
                <a:lnTo>
                  <a:pt x="1697069" y="912434"/>
                </a:lnTo>
                <a:lnTo>
                  <a:pt x="1678152" y="926129"/>
                </a:lnTo>
                <a:lnTo>
                  <a:pt x="1654987" y="931151"/>
                </a:lnTo>
                <a:lnTo>
                  <a:pt x="59524" y="931151"/>
                </a:lnTo>
                <a:lnTo>
                  <a:pt x="36352" y="926129"/>
                </a:lnTo>
                <a:lnTo>
                  <a:pt x="17432" y="912434"/>
                </a:lnTo>
                <a:lnTo>
                  <a:pt x="4676" y="892124"/>
                </a:lnTo>
                <a:lnTo>
                  <a:pt x="0" y="867257"/>
                </a:lnTo>
                <a:lnTo>
                  <a:pt x="0" y="524992"/>
                </a:lnTo>
              </a:path>
            </a:pathLst>
          </a:custGeom>
          <a:ln w="12700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3"/>
          <p:cNvSpPr/>
          <p:nvPr userDrawn="1"/>
        </p:nvSpPr>
        <p:spPr>
          <a:xfrm>
            <a:off x="2254591" y="2719127"/>
            <a:ext cx="1714500" cy="931544"/>
          </a:xfrm>
          <a:custGeom>
            <a:avLst/>
            <a:gdLst/>
            <a:ahLst/>
            <a:cxnLst/>
            <a:rect l="l" t="t" r="r" b="b"/>
            <a:pathLst>
              <a:path w="1714500" h="931545">
                <a:moveTo>
                  <a:pt x="1714500" y="0"/>
                </a:moveTo>
                <a:lnTo>
                  <a:pt x="1714500" y="867257"/>
                </a:lnTo>
                <a:lnTo>
                  <a:pt x="1709823" y="892124"/>
                </a:lnTo>
                <a:lnTo>
                  <a:pt x="1697069" y="912434"/>
                </a:lnTo>
                <a:lnTo>
                  <a:pt x="1678152" y="926129"/>
                </a:lnTo>
                <a:lnTo>
                  <a:pt x="1654987" y="931151"/>
                </a:lnTo>
                <a:lnTo>
                  <a:pt x="59524" y="931151"/>
                </a:lnTo>
                <a:lnTo>
                  <a:pt x="36352" y="926129"/>
                </a:lnTo>
                <a:lnTo>
                  <a:pt x="17432" y="912434"/>
                </a:lnTo>
                <a:lnTo>
                  <a:pt x="4676" y="892124"/>
                </a:lnTo>
                <a:lnTo>
                  <a:pt x="0" y="867257"/>
                </a:lnTo>
                <a:lnTo>
                  <a:pt x="0" y="524992"/>
                </a:lnTo>
              </a:path>
            </a:pathLst>
          </a:custGeom>
          <a:ln w="12700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4"/>
          <p:cNvSpPr/>
          <p:nvPr userDrawn="1"/>
        </p:nvSpPr>
        <p:spPr>
          <a:xfrm>
            <a:off x="4011665" y="2712777"/>
            <a:ext cx="7737269" cy="3115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5"/>
          <p:cNvSpPr/>
          <p:nvPr userDrawn="1"/>
        </p:nvSpPr>
        <p:spPr>
          <a:xfrm>
            <a:off x="463891" y="4891116"/>
            <a:ext cx="1714500" cy="931544"/>
          </a:xfrm>
          <a:custGeom>
            <a:avLst/>
            <a:gdLst/>
            <a:ahLst/>
            <a:cxnLst/>
            <a:rect l="l" t="t" r="r" b="b"/>
            <a:pathLst>
              <a:path w="1714500" h="931545">
                <a:moveTo>
                  <a:pt x="1714500" y="931164"/>
                </a:moveTo>
                <a:lnTo>
                  <a:pt x="1714500" y="63906"/>
                </a:lnTo>
                <a:lnTo>
                  <a:pt x="1709823" y="39031"/>
                </a:lnTo>
                <a:lnTo>
                  <a:pt x="1697069" y="18718"/>
                </a:lnTo>
                <a:lnTo>
                  <a:pt x="1678152" y="5022"/>
                </a:lnTo>
                <a:lnTo>
                  <a:pt x="1654987" y="0"/>
                </a:lnTo>
                <a:lnTo>
                  <a:pt x="59524" y="0"/>
                </a:lnTo>
                <a:lnTo>
                  <a:pt x="36352" y="5022"/>
                </a:lnTo>
                <a:lnTo>
                  <a:pt x="17432" y="18718"/>
                </a:lnTo>
                <a:lnTo>
                  <a:pt x="4676" y="39031"/>
                </a:lnTo>
                <a:lnTo>
                  <a:pt x="0" y="63906"/>
                </a:lnTo>
                <a:lnTo>
                  <a:pt x="0" y="406158"/>
                </a:lnTo>
              </a:path>
            </a:pathLst>
          </a:custGeom>
          <a:ln w="12700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6"/>
          <p:cNvSpPr/>
          <p:nvPr userDrawn="1"/>
        </p:nvSpPr>
        <p:spPr>
          <a:xfrm>
            <a:off x="2254591" y="4891116"/>
            <a:ext cx="1714500" cy="931544"/>
          </a:xfrm>
          <a:custGeom>
            <a:avLst/>
            <a:gdLst/>
            <a:ahLst/>
            <a:cxnLst/>
            <a:rect l="l" t="t" r="r" b="b"/>
            <a:pathLst>
              <a:path w="1714500" h="931545">
                <a:moveTo>
                  <a:pt x="1714500" y="931164"/>
                </a:moveTo>
                <a:lnTo>
                  <a:pt x="1714500" y="63906"/>
                </a:lnTo>
                <a:lnTo>
                  <a:pt x="1709823" y="39031"/>
                </a:lnTo>
                <a:lnTo>
                  <a:pt x="1697069" y="18718"/>
                </a:lnTo>
                <a:lnTo>
                  <a:pt x="1678152" y="5022"/>
                </a:lnTo>
                <a:lnTo>
                  <a:pt x="1654987" y="0"/>
                </a:lnTo>
                <a:lnTo>
                  <a:pt x="59524" y="0"/>
                </a:lnTo>
                <a:lnTo>
                  <a:pt x="36352" y="5022"/>
                </a:lnTo>
                <a:lnTo>
                  <a:pt x="17432" y="18718"/>
                </a:lnTo>
                <a:lnTo>
                  <a:pt x="4676" y="39031"/>
                </a:lnTo>
                <a:lnTo>
                  <a:pt x="0" y="63906"/>
                </a:lnTo>
                <a:lnTo>
                  <a:pt x="0" y="406158"/>
                </a:lnTo>
              </a:path>
            </a:pathLst>
          </a:custGeom>
          <a:ln w="12700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0"/>
          <p:cNvSpPr/>
          <p:nvPr userDrawn="1"/>
        </p:nvSpPr>
        <p:spPr>
          <a:xfrm>
            <a:off x="527401" y="3917970"/>
            <a:ext cx="705485" cy="705485"/>
          </a:xfrm>
          <a:custGeom>
            <a:avLst/>
            <a:gdLst/>
            <a:ahLst/>
            <a:cxnLst/>
            <a:rect l="l" t="t" r="r" b="b"/>
            <a:pathLst>
              <a:path w="705485" h="705485">
                <a:moveTo>
                  <a:pt x="351053" y="0"/>
                </a:moveTo>
                <a:lnTo>
                  <a:pt x="303205" y="3447"/>
                </a:lnTo>
                <a:lnTo>
                  <a:pt x="257344" y="13046"/>
                </a:lnTo>
                <a:lnTo>
                  <a:pt x="213887" y="28372"/>
                </a:lnTo>
                <a:lnTo>
                  <a:pt x="173253" y="49005"/>
                </a:lnTo>
                <a:lnTo>
                  <a:pt x="135860" y="74522"/>
                </a:lnTo>
                <a:lnTo>
                  <a:pt x="102127" y="104500"/>
                </a:lnTo>
                <a:lnTo>
                  <a:pt x="72471" y="138517"/>
                </a:lnTo>
                <a:lnTo>
                  <a:pt x="47311" y="176152"/>
                </a:lnTo>
                <a:lnTo>
                  <a:pt x="27066" y="216982"/>
                </a:lnTo>
                <a:lnTo>
                  <a:pt x="12153" y="260584"/>
                </a:lnTo>
                <a:lnTo>
                  <a:pt x="2992" y="306537"/>
                </a:lnTo>
                <a:lnTo>
                  <a:pt x="0" y="354418"/>
                </a:lnTo>
                <a:lnTo>
                  <a:pt x="3447" y="402266"/>
                </a:lnTo>
                <a:lnTo>
                  <a:pt x="13046" y="448127"/>
                </a:lnTo>
                <a:lnTo>
                  <a:pt x="28372" y="491582"/>
                </a:lnTo>
                <a:lnTo>
                  <a:pt x="49005" y="532215"/>
                </a:lnTo>
                <a:lnTo>
                  <a:pt x="74521" y="569607"/>
                </a:lnTo>
                <a:lnTo>
                  <a:pt x="104498" y="603338"/>
                </a:lnTo>
                <a:lnTo>
                  <a:pt x="138515" y="632993"/>
                </a:lnTo>
                <a:lnTo>
                  <a:pt x="176149" y="658151"/>
                </a:lnTo>
                <a:lnTo>
                  <a:pt x="216977" y="678395"/>
                </a:lnTo>
                <a:lnTo>
                  <a:pt x="260577" y="693306"/>
                </a:lnTo>
                <a:lnTo>
                  <a:pt x="306527" y="702467"/>
                </a:lnTo>
                <a:lnTo>
                  <a:pt x="354406" y="705459"/>
                </a:lnTo>
                <a:lnTo>
                  <a:pt x="402253" y="702011"/>
                </a:lnTo>
                <a:lnTo>
                  <a:pt x="448115" y="692413"/>
                </a:lnTo>
                <a:lnTo>
                  <a:pt x="491572" y="677087"/>
                </a:lnTo>
                <a:lnTo>
                  <a:pt x="532206" y="656454"/>
                </a:lnTo>
                <a:lnTo>
                  <a:pt x="569599" y="630938"/>
                </a:lnTo>
                <a:lnTo>
                  <a:pt x="603332" y="600960"/>
                </a:lnTo>
                <a:lnTo>
                  <a:pt x="632988" y="566944"/>
                </a:lnTo>
                <a:lnTo>
                  <a:pt x="658147" y="529310"/>
                </a:lnTo>
                <a:lnTo>
                  <a:pt x="678393" y="488482"/>
                </a:lnTo>
                <a:lnTo>
                  <a:pt x="693305" y="444882"/>
                </a:lnTo>
                <a:lnTo>
                  <a:pt x="702467" y="398931"/>
                </a:lnTo>
                <a:lnTo>
                  <a:pt x="705459" y="351053"/>
                </a:lnTo>
                <a:lnTo>
                  <a:pt x="702011" y="303205"/>
                </a:lnTo>
                <a:lnTo>
                  <a:pt x="692413" y="257344"/>
                </a:lnTo>
                <a:lnTo>
                  <a:pt x="677087" y="213887"/>
                </a:lnTo>
                <a:lnTo>
                  <a:pt x="656454" y="173253"/>
                </a:lnTo>
                <a:lnTo>
                  <a:pt x="630938" y="135860"/>
                </a:lnTo>
                <a:lnTo>
                  <a:pt x="600960" y="102127"/>
                </a:lnTo>
                <a:lnTo>
                  <a:pt x="566944" y="72471"/>
                </a:lnTo>
                <a:lnTo>
                  <a:pt x="529310" y="47311"/>
                </a:lnTo>
                <a:lnTo>
                  <a:pt x="488482" y="27066"/>
                </a:lnTo>
                <a:lnTo>
                  <a:pt x="444882" y="12153"/>
                </a:lnTo>
                <a:lnTo>
                  <a:pt x="398931" y="2992"/>
                </a:lnTo>
                <a:lnTo>
                  <a:pt x="351053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1"/>
          <p:cNvSpPr/>
          <p:nvPr userDrawn="1"/>
        </p:nvSpPr>
        <p:spPr>
          <a:xfrm>
            <a:off x="565542" y="3956154"/>
            <a:ext cx="629285" cy="629285"/>
          </a:xfrm>
          <a:custGeom>
            <a:avLst/>
            <a:gdLst/>
            <a:ahLst/>
            <a:cxnLst/>
            <a:rect l="l" t="t" r="r" b="b"/>
            <a:pathLst>
              <a:path w="629285" h="629285">
                <a:moveTo>
                  <a:pt x="313067" y="0"/>
                </a:moveTo>
                <a:lnTo>
                  <a:pt x="266601" y="3628"/>
                </a:lnTo>
                <a:lnTo>
                  <a:pt x="222282" y="13745"/>
                </a:lnTo>
                <a:lnTo>
                  <a:pt x="180597" y="29860"/>
                </a:lnTo>
                <a:lnTo>
                  <a:pt x="142028" y="51485"/>
                </a:lnTo>
                <a:lnTo>
                  <a:pt x="107060" y="78130"/>
                </a:lnTo>
                <a:lnTo>
                  <a:pt x="76177" y="109307"/>
                </a:lnTo>
                <a:lnTo>
                  <a:pt x="49865" y="144525"/>
                </a:lnTo>
                <a:lnTo>
                  <a:pt x="28606" y="183297"/>
                </a:lnTo>
                <a:lnTo>
                  <a:pt x="12886" y="225133"/>
                </a:lnTo>
                <a:lnTo>
                  <a:pt x="3189" y="269543"/>
                </a:lnTo>
                <a:lnTo>
                  <a:pt x="0" y="316039"/>
                </a:lnTo>
                <a:lnTo>
                  <a:pt x="3631" y="362508"/>
                </a:lnTo>
                <a:lnTo>
                  <a:pt x="13749" y="406828"/>
                </a:lnTo>
                <a:lnTo>
                  <a:pt x="29866" y="448515"/>
                </a:lnTo>
                <a:lnTo>
                  <a:pt x="51492" y="487084"/>
                </a:lnTo>
                <a:lnTo>
                  <a:pt x="78138" y="522052"/>
                </a:lnTo>
                <a:lnTo>
                  <a:pt x="109315" y="552933"/>
                </a:lnTo>
                <a:lnTo>
                  <a:pt x="144535" y="579245"/>
                </a:lnTo>
                <a:lnTo>
                  <a:pt x="183309" y="600502"/>
                </a:lnTo>
                <a:lnTo>
                  <a:pt x="225148" y="616221"/>
                </a:lnTo>
                <a:lnTo>
                  <a:pt x="269562" y="625917"/>
                </a:lnTo>
                <a:lnTo>
                  <a:pt x="316064" y="629107"/>
                </a:lnTo>
                <a:lnTo>
                  <a:pt x="362531" y="625472"/>
                </a:lnTo>
                <a:lnTo>
                  <a:pt x="406848" y="615352"/>
                </a:lnTo>
                <a:lnTo>
                  <a:pt x="448533" y="599235"/>
                </a:lnTo>
                <a:lnTo>
                  <a:pt x="487100" y="577610"/>
                </a:lnTo>
                <a:lnTo>
                  <a:pt x="522066" y="550965"/>
                </a:lnTo>
                <a:lnTo>
                  <a:pt x="552947" y="519789"/>
                </a:lnTo>
                <a:lnTo>
                  <a:pt x="579258" y="484571"/>
                </a:lnTo>
                <a:lnTo>
                  <a:pt x="600515" y="445800"/>
                </a:lnTo>
                <a:lnTo>
                  <a:pt x="616234" y="403964"/>
                </a:lnTo>
                <a:lnTo>
                  <a:pt x="625930" y="359553"/>
                </a:lnTo>
                <a:lnTo>
                  <a:pt x="629119" y="313055"/>
                </a:lnTo>
                <a:lnTo>
                  <a:pt x="625488" y="266585"/>
                </a:lnTo>
                <a:lnTo>
                  <a:pt x="615369" y="222265"/>
                </a:lnTo>
                <a:lnTo>
                  <a:pt x="599253" y="180579"/>
                </a:lnTo>
                <a:lnTo>
                  <a:pt x="577628" y="142010"/>
                </a:lnTo>
                <a:lnTo>
                  <a:pt x="550982" y="107043"/>
                </a:lnTo>
                <a:lnTo>
                  <a:pt x="519806" y="76162"/>
                </a:lnTo>
                <a:lnTo>
                  <a:pt x="484587" y="49852"/>
                </a:lnTo>
                <a:lnTo>
                  <a:pt x="445815" y="28596"/>
                </a:lnTo>
                <a:lnTo>
                  <a:pt x="403978" y="12880"/>
                </a:lnTo>
                <a:lnTo>
                  <a:pt x="359566" y="3186"/>
                </a:lnTo>
                <a:lnTo>
                  <a:pt x="3130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2"/>
          <p:cNvSpPr/>
          <p:nvPr userDrawn="1"/>
        </p:nvSpPr>
        <p:spPr>
          <a:xfrm>
            <a:off x="788404" y="3651537"/>
            <a:ext cx="187325" cy="288290"/>
          </a:xfrm>
          <a:custGeom>
            <a:avLst/>
            <a:gdLst/>
            <a:ahLst/>
            <a:cxnLst/>
            <a:rect l="l" t="t" r="r" b="b"/>
            <a:pathLst>
              <a:path w="187325" h="288289">
                <a:moveTo>
                  <a:pt x="91922" y="0"/>
                </a:moveTo>
                <a:lnTo>
                  <a:pt x="89382" y="13436"/>
                </a:lnTo>
                <a:lnTo>
                  <a:pt x="87566" y="13830"/>
                </a:lnTo>
                <a:lnTo>
                  <a:pt x="87566" y="14058"/>
                </a:lnTo>
                <a:lnTo>
                  <a:pt x="71794" y="134757"/>
                </a:lnTo>
                <a:lnTo>
                  <a:pt x="41925" y="220314"/>
                </a:lnTo>
                <a:lnTo>
                  <a:pt x="12985" y="271260"/>
                </a:lnTo>
                <a:lnTo>
                  <a:pt x="0" y="288124"/>
                </a:lnTo>
                <a:lnTo>
                  <a:pt x="93764" y="285076"/>
                </a:lnTo>
                <a:lnTo>
                  <a:pt x="93764" y="284594"/>
                </a:lnTo>
                <a:lnTo>
                  <a:pt x="185088" y="284594"/>
                </a:lnTo>
                <a:lnTo>
                  <a:pt x="136813" y="232008"/>
                </a:lnTo>
                <a:lnTo>
                  <a:pt x="110337" y="185167"/>
                </a:lnTo>
                <a:lnTo>
                  <a:pt x="98892" y="120498"/>
                </a:lnTo>
                <a:lnTo>
                  <a:pt x="93726" y="12268"/>
                </a:lnTo>
                <a:lnTo>
                  <a:pt x="93083" y="6476"/>
                </a:lnTo>
                <a:lnTo>
                  <a:pt x="92214" y="6476"/>
                </a:lnTo>
                <a:lnTo>
                  <a:pt x="92151" y="4267"/>
                </a:lnTo>
                <a:lnTo>
                  <a:pt x="91989" y="2539"/>
                </a:lnTo>
                <a:lnTo>
                  <a:pt x="91922" y="0"/>
                </a:lnTo>
                <a:close/>
              </a:path>
              <a:path w="187325" h="288289">
                <a:moveTo>
                  <a:pt x="185088" y="284594"/>
                </a:moveTo>
                <a:lnTo>
                  <a:pt x="93764" y="284594"/>
                </a:lnTo>
                <a:lnTo>
                  <a:pt x="187071" y="286753"/>
                </a:lnTo>
                <a:lnTo>
                  <a:pt x="185088" y="284594"/>
                </a:lnTo>
                <a:close/>
              </a:path>
              <a:path w="187325" h="288289">
                <a:moveTo>
                  <a:pt x="92417" y="482"/>
                </a:moveTo>
                <a:lnTo>
                  <a:pt x="92405" y="2539"/>
                </a:lnTo>
                <a:lnTo>
                  <a:pt x="92254" y="4267"/>
                </a:lnTo>
                <a:lnTo>
                  <a:pt x="92214" y="6476"/>
                </a:lnTo>
                <a:lnTo>
                  <a:pt x="93083" y="6476"/>
                </a:lnTo>
                <a:lnTo>
                  <a:pt x="92417" y="48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"/>
          <p:cNvSpPr/>
          <p:nvPr userDrawn="1"/>
        </p:nvSpPr>
        <p:spPr>
          <a:xfrm>
            <a:off x="852789" y="3623400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6771" y="0"/>
                </a:moveTo>
                <a:lnTo>
                  <a:pt x="16309" y="2154"/>
                </a:lnTo>
                <a:lnTo>
                  <a:pt x="7785" y="7958"/>
                </a:lnTo>
                <a:lnTo>
                  <a:pt x="2061" y="16535"/>
                </a:lnTo>
                <a:lnTo>
                  <a:pt x="0" y="27012"/>
                </a:lnTo>
                <a:lnTo>
                  <a:pt x="2165" y="37467"/>
                </a:lnTo>
                <a:lnTo>
                  <a:pt x="7969" y="45988"/>
                </a:lnTo>
                <a:lnTo>
                  <a:pt x="16544" y="51710"/>
                </a:lnTo>
                <a:lnTo>
                  <a:pt x="27025" y="53771"/>
                </a:lnTo>
                <a:lnTo>
                  <a:pt x="37478" y="51612"/>
                </a:lnTo>
                <a:lnTo>
                  <a:pt x="45996" y="45808"/>
                </a:lnTo>
                <a:lnTo>
                  <a:pt x="51717" y="37234"/>
                </a:lnTo>
                <a:lnTo>
                  <a:pt x="53784" y="26758"/>
                </a:lnTo>
                <a:lnTo>
                  <a:pt x="51624" y="16298"/>
                </a:lnTo>
                <a:lnTo>
                  <a:pt x="45821" y="7778"/>
                </a:lnTo>
                <a:lnTo>
                  <a:pt x="37246" y="2059"/>
                </a:lnTo>
                <a:lnTo>
                  <a:pt x="26771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4"/>
          <p:cNvSpPr/>
          <p:nvPr userDrawn="1"/>
        </p:nvSpPr>
        <p:spPr>
          <a:xfrm>
            <a:off x="1090432" y="4340254"/>
            <a:ext cx="227329" cy="308610"/>
          </a:xfrm>
          <a:custGeom>
            <a:avLst/>
            <a:gdLst/>
            <a:ahLst/>
            <a:cxnLst/>
            <a:rect l="l" t="t" r="r" b="b"/>
            <a:pathLst>
              <a:path w="227330" h="308610">
                <a:moveTo>
                  <a:pt x="210794" y="0"/>
                </a:moveTo>
                <a:lnTo>
                  <a:pt x="206121" y="4521"/>
                </a:lnTo>
                <a:lnTo>
                  <a:pt x="206010" y="10477"/>
                </a:lnTo>
                <a:lnTo>
                  <a:pt x="205416" y="18942"/>
                </a:lnTo>
                <a:lnTo>
                  <a:pt x="194074" y="75040"/>
                </a:lnTo>
                <a:lnTo>
                  <a:pt x="179028" y="115817"/>
                </a:lnTo>
                <a:lnTo>
                  <a:pt x="154854" y="160711"/>
                </a:lnTo>
                <a:lnTo>
                  <a:pt x="119392" y="206447"/>
                </a:lnTo>
                <a:lnTo>
                  <a:pt x="70483" y="249747"/>
                </a:lnTo>
                <a:lnTo>
                  <a:pt x="5969" y="287337"/>
                </a:lnTo>
                <a:lnTo>
                  <a:pt x="2209" y="289064"/>
                </a:lnTo>
                <a:lnTo>
                  <a:pt x="0" y="292760"/>
                </a:lnTo>
                <a:lnTo>
                  <a:pt x="0" y="298081"/>
                </a:lnTo>
                <a:lnTo>
                  <a:pt x="292" y="299554"/>
                </a:lnTo>
                <a:lnTo>
                  <a:pt x="3314" y="306082"/>
                </a:lnTo>
                <a:lnTo>
                  <a:pt x="9398" y="308330"/>
                </a:lnTo>
                <a:lnTo>
                  <a:pt x="14554" y="305955"/>
                </a:lnTo>
                <a:lnTo>
                  <a:pt x="83045" y="265990"/>
                </a:lnTo>
                <a:lnTo>
                  <a:pt x="134931" y="219878"/>
                </a:lnTo>
                <a:lnTo>
                  <a:pt x="172515" y="171126"/>
                </a:lnTo>
                <a:lnTo>
                  <a:pt x="198100" y="123240"/>
                </a:lnTo>
                <a:lnTo>
                  <a:pt x="213992" y="79726"/>
                </a:lnTo>
                <a:lnTo>
                  <a:pt x="225909" y="19839"/>
                </a:lnTo>
                <a:lnTo>
                  <a:pt x="226872" y="4445"/>
                </a:lnTo>
                <a:lnTo>
                  <a:pt x="222110" y="165"/>
                </a:lnTo>
                <a:lnTo>
                  <a:pt x="210794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5"/>
          <p:cNvSpPr/>
          <p:nvPr userDrawn="1"/>
        </p:nvSpPr>
        <p:spPr>
          <a:xfrm>
            <a:off x="605787" y="3996358"/>
            <a:ext cx="549275" cy="549275"/>
          </a:xfrm>
          <a:custGeom>
            <a:avLst/>
            <a:gdLst/>
            <a:ahLst/>
            <a:cxnLst/>
            <a:rect l="l" t="t" r="r" b="b"/>
            <a:pathLst>
              <a:path w="549275" h="549275">
                <a:moveTo>
                  <a:pt x="274345" y="0"/>
                </a:moveTo>
                <a:lnTo>
                  <a:pt x="225029" y="4420"/>
                </a:lnTo>
                <a:lnTo>
                  <a:pt x="178614" y="17164"/>
                </a:lnTo>
                <a:lnTo>
                  <a:pt x="135874" y="37457"/>
                </a:lnTo>
                <a:lnTo>
                  <a:pt x="97585" y="64523"/>
                </a:lnTo>
                <a:lnTo>
                  <a:pt x="64520" y="97588"/>
                </a:lnTo>
                <a:lnTo>
                  <a:pt x="37454" y="135876"/>
                </a:lnTo>
                <a:lnTo>
                  <a:pt x="17162" y="178613"/>
                </a:lnTo>
                <a:lnTo>
                  <a:pt x="4419" y="225024"/>
                </a:lnTo>
                <a:lnTo>
                  <a:pt x="0" y="274332"/>
                </a:lnTo>
                <a:lnTo>
                  <a:pt x="4419" y="323648"/>
                </a:lnTo>
                <a:lnTo>
                  <a:pt x="17162" y="370065"/>
                </a:lnTo>
                <a:lnTo>
                  <a:pt x="37454" y="412806"/>
                </a:lnTo>
                <a:lnTo>
                  <a:pt x="64520" y="451098"/>
                </a:lnTo>
                <a:lnTo>
                  <a:pt x="97585" y="484165"/>
                </a:lnTo>
                <a:lnTo>
                  <a:pt x="135874" y="511232"/>
                </a:lnTo>
                <a:lnTo>
                  <a:pt x="178614" y="531526"/>
                </a:lnTo>
                <a:lnTo>
                  <a:pt x="225029" y="544270"/>
                </a:lnTo>
                <a:lnTo>
                  <a:pt x="274345" y="548690"/>
                </a:lnTo>
                <a:lnTo>
                  <a:pt x="323661" y="544270"/>
                </a:lnTo>
                <a:lnTo>
                  <a:pt x="370076" y="531526"/>
                </a:lnTo>
                <a:lnTo>
                  <a:pt x="412815" y="511232"/>
                </a:lnTo>
                <a:lnTo>
                  <a:pt x="451105" y="484165"/>
                </a:lnTo>
                <a:lnTo>
                  <a:pt x="484170" y="451098"/>
                </a:lnTo>
                <a:lnTo>
                  <a:pt x="511236" y="412806"/>
                </a:lnTo>
                <a:lnTo>
                  <a:pt x="531527" y="370065"/>
                </a:lnTo>
                <a:lnTo>
                  <a:pt x="544270" y="323648"/>
                </a:lnTo>
                <a:lnTo>
                  <a:pt x="548690" y="274332"/>
                </a:lnTo>
                <a:lnTo>
                  <a:pt x="544270" y="225024"/>
                </a:lnTo>
                <a:lnTo>
                  <a:pt x="531527" y="178613"/>
                </a:lnTo>
                <a:lnTo>
                  <a:pt x="511236" y="135876"/>
                </a:lnTo>
                <a:lnTo>
                  <a:pt x="484170" y="97588"/>
                </a:lnTo>
                <a:lnTo>
                  <a:pt x="451105" y="64523"/>
                </a:lnTo>
                <a:lnTo>
                  <a:pt x="412815" y="37457"/>
                </a:lnTo>
                <a:lnTo>
                  <a:pt x="370076" y="17164"/>
                </a:lnTo>
                <a:lnTo>
                  <a:pt x="323661" y="4420"/>
                </a:lnTo>
                <a:lnTo>
                  <a:pt x="27434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7"/>
          <p:cNvSpPr/>
          <p:nvPr userDrawn="1"/>
        </p:nvSpPr>
        <p:spPr>
          <a:xfrm>
            <a:off x="1397965" y="3920942"/>
            <a:ext cx="705485" cy="705485"/>
          </a:xfrm>
          <a:custGeom>
            <a:avLst/>
            <a:gdLst/>
            <a:ahLst/>
            <a:cxnLst/>
            <a:rect l="l" t="t" r="r" b="b"/>
            <a:pathLst>
              <a:path w="705485" h="705485">
                <a:moveTo>
                  <a:pt x="354406" y="0"/>
                </a:moveTo>
                <a:lnTo>
                  <a:pt x="306527" y="2992"/>
                </a:lnTo>
                <a:lnTo>
                  <a:pt x="260577" y="12152"/>
                </a:lnTo>
                <a:lnTo>
                  <a:pt x="216977" y="27064"/>
                </a:lnTo>
                <a:lnTo>
                  <a:pt x="176149" y="47308"/>
                </a:lnTo>
                <a:lnTo>
                  <a:pt x="138515" y="72466"/>
                </a:lnTo>
                <a:lnTo>
                  <a:pt x="104498" y="102120"/>
                </a:lnTo>
                <a:lnTo>
                  <a:pt x="74521" y="135852"/>
                </a:lnTo>
                <a:lnTo>
                  <a:pt x="49005" y="173243"/>
                </a:lnTo>
                <a:lnTo>
                  <a:pt x="28372" y="213876"/>
                </a:lnTo>
                <a:lnTo>
                  <a:pt x="13046" y="257332"/>
                </a:lnTo>
                <a:lnTo>
                  <a:pt x="3447" y="303193"/>
                </a:lnTo>
                <a:lnTo>
                  <a:pt x="0" y="351040"/>
                </a:lnTo>
                <a:lnTo>
                  <a:pt x="2992" y="398921"/>
                </a:lnTo>
                <a:lnTo>
                  <a:pt x="12153" y="444874"/>
                </a:lnTo>
                <a:lnTo>
                  <a:pt x="27066" y="488477"/>
                </a:lnTo>
                <a:lnTo>
                  <a:pt x="47311" y="529306"/>
                </a:lnTo>
                <a:lnTo>
                  <a:pt x="72471" y="566941"/>
                </a:lnTo>
                <a:lnTo>
                  <a:pt x="102127" y="600959"/>
                </a:lnTo>
                <a:lnTo>
                  <a:pt x="135860" y="630937"/>
                </a:lnTo>
                <a:lnTo>
                  <a:pt x="173253" y="656454"/>
                </a:lnTo>
                <a:lnTo>
                  <a:pt x="213887" y="677086"/>
                </a:lnTo>
                <a:lnTo>
                  <a:pt x="257344" y="692413"/>
                </a:lnTo>
                <a:lnTo>
                  <a:pt x="303205" y="702011"/>
                </a:lnTo>
                <a:lnTo>
                  <a:pt x="351053" y="705459"/>
                </a:lnTo>
                <a:lnTo>
                  <a:pt x="398931" y="702467"/>
                </a:lnTo>
                <a:lnTo>
                  <a:pt x="444882" y="693305"/>
                </a:lnTo>
                <a:lnTo>
                  <a:pt x="488482" y="678393"/>
                </a:lnTo>
                <a:lnTo>
                  <a:pt x="529310" y="658147"/>
                </a:lnTo>
                <a:lnTo>
                  <a:pt x="566944" y="632988"/>
                </a:lnTo>
                <a:lnTo>
                  <a:pt x="600960" y="603332"/>
                </a:lnTo>
                <a:lnTo>
                  <a:pt x="630938" y="569599"/>
                </a:lnTo>
                <a:lnTo>
                  <a:pt x="656454" y="532206"/>
                </a:lnTo>
                <a:lnTo>
                  <a:pt x="677087" y="491572"/>
                </a:lnTo>
                <a:lnTo>
                  <a:pt x="692413" y="448115"/>
                </a:lnTo>
                <a:lnTo>
                  <a:pt x="702011" y="402253"/>
                </a:lnTo>
                <a:lnTo>
                  <a:pt x="705459" y="354406"/>
                </a:lnTo>
                <a:lnTo>
                  <a:pt x="702467" y="306527"/>
                </a:lnTo>
                <a:lnTo>
                  <a:pt x="693305" y="260577"/>
                </a:lnTo>
                <a:lnTo>
                  <a:pt x="678393" y="216977"/>
                </a:lnTo>
                <a:lnTo>
                  <a:pt x="658147" y="176149"/>
                </a:lnTo>
                <a:lnTo>
                  <a:pt x="632988" y="138515"/>
                </a:lnTo>
                <a:lnTo>
                  <a:pt x="603332" y="104498"/>
                </a:lnTo>
                <a:lnTo>
                  <a:pt x="569599" y="74521"/>
                </a:lnTo>
                <a:lnTo>
                  <a:pt x="532206" y="49005"/>
                </a:lnTo>
                <a:lnTo>
                  <a:pt x="491572" y="28372"/>
                </a:lnTo>
                <a:lnTo>
                  <a:pt x="448115" y="13046"/>
                </a:lnTo>
                <a:lnTo>
                  <a:pt x="402253" y="3447"/>
                </a:lnTo>
                <a:lnTo>
                  <a:pt x="354406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8"/>
          <p:cNvSpPr/>
          <p:nvPr userDrawn="1"/>
        </p:nvSpPr>
        <p:spPr>
          <a:xfrm>
            <a:off x="1436105" y="3959110"/>
            <a:ext cx="629285" cy="629285"/>
          </a:xfrm>
          <a:custGeom>
            <a:avLst/>
            <a:gdLst/>
            <a:ahLst/>
            <a:cxnLst/>
            <a:rect l="l" t="t" r="r" b="b"/>
            <a:pathLst>
              <a:path w="629285" h="629285">
                <a:moveTo>
                  <a:pt x="316064" y="0"/>
                </a:moveTo>
                <a:lnTo>
                  <a:pt x="269563" y="3189"/>
                </a:lnTo>
                <a:lnTo>
                  <a:pt x="225149" y="12885"/>
                </a:lnTo>
                <a:lnTo>
                  <a:pt x="183311" y="28604"/>
                </a:lnTo>
                <a:lnTo>
                  <a:pt x="144538" y="49862"/>
                </a:lnTo>
                <a:lnTo>
                  <a:pt x="109319" y="76173"/>
                </a:lnTo>
                <a:lnTo>
                  <a:pt x="78143" y="107055"/>
                </a:lnTo>
                <a:lnTo>
                  <a:pt x="51497" y="142022"/>
                </a:lnTo>
                <a:lnTo>
                  <a:pt x="29871" y="180591"/>
                </a:lnTo>
                <a:lnTo>
                  <a:pt x="13754" y="222278"/>
                </a:lnTo>
                <a:lnTo>
                  <a:pt x="3634" y="266598"/>
                </a:lnTo>
                <a:lnTo>
                  <a:pt x="0" y="313067"/>
                </a:lnTo>
                <a:lnTo>
                  <a:pt x="3189" y="359563"/>
                </a:lnTo>
                <a:lnTo>
                  <a:pt x="12886" y="403972"/>
                </a:lnTo>
                <a:lnTo>
                  <a:pt x="28606" y="445807"/>
                </a:lnTo>
                <a:lnTo>
                  <a:pt x="49865" y="484578"/>
                </a:lnTo>
                <a:lnTo>
                  <a:pt x="76177" y="519795"/>
                </a:lnTo>
                <a:lnTo>
                  <a:pt x="107060" y="550971"/>
                </a:lnTo>
                <a:lnTo>
                  <a:pt x="142028" y="577616"/>
                </a:lnTo>
                <a:lnTo>
                  <a:pt x="180597" y="599241"/>
                </a:lnTo>
                <a:lnTo>
                  <a:pt x="222282" y="615357"/>
                </a:lnTo>
                <a:lnTo>
                  <a:pt x="266601" y="625475"/>
                </a:lnTo>
                <a:lnTo>
                  <a:pt x="313067" y="629107"/>
                </a:lnTo>
                <a:lnTo>
                  <a:pt x="359566" y="625920"/>
                </a:lnTo>
                <a:lnTo>
                  <a:pt x="403978" y="616227"/>
                </a:lnTo>
                <a:lnTo>
                  <a:pt x="445815" y="600510"/>
                </a:lnTo>
                <a:lnTo>
                  <a:pt x="484587" y="579254"/>
                </a:lnTo>
                <a:lnTo>
                  <a:pt x="519806" y="552944"/>
                </a:lnTo>
                <a:lnTo>
                  <a:pt x="550982" y="522063"/>
                </a:lnTo>
                <a:lnTo>
                  <a:pt x="577628" y="487096"/>
                </a:lnTo>
                <a:lnTo>
                  <a:pt x="599253" y="448528"/>
                </a:lnTo>
                <a:lnTo>
                  <a:pt x="615369" y="406841"/>
                </a:lnTo>
                <a:lnTo>
                  <a:pt x="625488" y="362521"/>
                </a:lnTo>
                <a:lnTo>
                  <a:pt x="629119" y="316052"/>
                </a:lnTo>
                <a:lnTo>
                  <a:pt x="625930" y="269553"/>
                </a:lnTo>
                <a:lnTo>
                  <a:pt x="616234" y="225141"/>
                </a:lnTo>
                <a:lnTo>
                  <a:pt x="600515" y="183304"/>
                </a:lnTo>
                <a:lnTo>
                  <a:pt x="579258" y="144532"/>
                </a:lnTo>
                <a:lnTo>
                  <a:pt x="552947" y="109313"/>
                </a:lnTo>
                <a:lnTo>
                  <a:pt x="522066" y="78136"/>
                </a:lnTo>
                <a:lnTo>
                  <a:pt x="487100" y="51491"/>
                </a:lnTo>
                <a:lnTo>
                  <a:pt x="448533" y="29866"/>
                </a:lnTo>
                <a:lnTo>
                  <a:pt x="406848" y="13749"/>
                </a:lnTo>
                <a:lnTo>
                  <a:pt x="362531" y="3631"/>
                </a:lnTo>
                <a:lnTo>
                  <a:pt x="3160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9"/>
          <p:cNvSpPr/>
          <p:nvPr userDrawn="1"/>
        </p:nvSpPr>
        <p:spPr>
          <a:xfrm>
            <a:off x="1658980" y="4604710"/>
            <a:ext cx="187325" cy="288290"/>
          </a:xfrm>
          <a:custGeom>
            <a:avLst/>
            <a:gdLst/>
            <a:ahLst/>
            <a:cxnLst/>
            <a:rect l="l" t="t" r="r" b="b"/>
            <a:pathLst>
              <a:path w="187325" h="288289">
                <a:moveTo>
                  <a:pt x="0" y="0"/>
                </a:moveTo>
                <a:lnTo>
                  <a:pt x="12983" y="16864"/>
                </a:lnTo>
                <a:lnTo>
                  <a:pt x="41919" y="67810"/>
                </a:lnTo>
                <a:lnTo>
                  <a:pt x="71783" y="153367"/>
                </a:lnTo>
                <a:lnTo>
                  <a:pt x="87553" y="274066"/>
                </a:lnTo>
                <a:lnTo>
                  <a:pt x="87553" y="274294"/>
                </a:lnTo>
                <a:lnTo>
                  <a:pt x="89369" y="274688"/>
                </a:lnTo>
                <a:lnTo>
                  <a:pt x="91909" y="288124"/>
                </a:lnTo>
                <a:lnTo>
                  <a:pt x="91976" y="285584"/>
                </a:lnTo>
                <a:lnTo>
                  <a:pt x="92138" y="283857"/>
                </a:lnTo>
                <a:lnTo>
                  <a:pt x="92202" y="281647"/>
                </a:lnTo>
                <a:lnTo>
                  <a:pt x="93070" y="281647"/>
                </a:lnTo>
                <a:lnTo>
                  <a:pt x="93713" y="275856"/>
                </a:lnTo>
                <a:lnTo>
                  <a:pt x="98879" y="167626"/>
                </a:lnTo>
                <a:lnTo>
                  <a:pt x="110324" y="102957"/>
                </a:lnTo>
                <a:lnTo>
                  <a:pt x="136800" y="56116"/>
                </a:lnTo>
                <a:lnTo>
                  <a:pt x="185087" y="3517"/>
                </a:lnTo>
                <a:lnTo>
                  <a:pt x="93751" y="3517"/>
                </a:lnTo>
                <a:lnTo>
                  <a:pt x="93751" y="3048"/>
                </a:lnTo>
                <a:lnTo>
                  <a:pt x="0" y="0"/>
                </a:lnTo>
                <a:close/>
              </a:path>
              <a:path w="187325" h="288289">
                <a:moveTo>
                  <a:pt x="93070" y="281647"/>
                </a:moveTo>
                <a:lnTo>
                  <a:pt x="92202" y="281647"/>
                </a:lnTo>
                <a:lnTo>
                  <a:pt x="92241" y="283857"/>
                </a:lnTo>
                <a:lnTo>
                  <a:pt x="92392" y="285584"/>
                </a:lnTo>
                <a:lnTo>
                  <a:pt x="92405" y="287642"/>
                </a:lnTo>
                <a:lnTo>
                  <a:pt x="93070" y="281647"/>
                </a:lnTo>
                <a:close/>
              </a:path>
              <a:path w="187325" h="288289">
                <a:moveTo>
                  <a:pt x="187058" y="1371"/>
                </a:moveTo>
                <a:lnTo>
                  <a:pt x="93751" y="3517"/>
                </a:lnTo>
                <a:lnTo>
                  <a:pt x="185087" y="3517"/>
                </a:lnTo>
                <a:lnTo>
                  <a:pt x="187058" y="1371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20"/>
          <p:cNvSpPr/>
          <p:nvPr userDrawn="1"/>
        </p:nvSpPr>
        <p:spPr>
          <a:xfrm>
            <a:off x="1723353" y="4867187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7025" y="0"/>
                </a:moveTo>
                <a:lnTo>
                  <a:pt x="16544" y="2068"/>
                </a:lnTo>
                <a:lnTo>
                  <a:pt x="7969" y="7793"/>
                </a:lnTo>
                <a:lnTo>
                  <a:pt x="2165" y="16310"/>
                </a:lnTo>
                <a:lnTo>
                  <a:pt x="0" y="26758"/>
                </a:lnTo>
                <a:lnTo>
                  <a:pt x="2066" y="37241"/>
                </a:lnTo>
                <a:lnTo>
                  <a:pt x="7789" y="45820"/>
                </a:lnTo>
                <a:lnTo>
                  <a:pt x="16310" y="51624"/>
                </a:lnTo>
                <a:lnTo>
                  <a:pt x="26771" y="53784"/>
                </a:lnTo>
                <a:lnTo>
                  <a:pt x="37246" y="51725"/>
                </a:lnTo>
                <a:lnTo>
                  <a:pt x="45821" y="46005"/>
                </a:lnTo>
                <a:lnTo>
                  <a:pt x="51624" y="37486"/>
                </a:lnTo>
                <a:lnTo>
                  <a:pt x="53784" y="27025"/>
                </a:lnTo>
                <a:lnTo>
                  <a:pt x="51723" y="16550"/>
                </a:lnTo>
                <a:lnTo>
                  <a:pt x="46000" y="7974"/>
                </a:lnTo>
                <a:lnTo>
                  <a:pt x="37480" y="2167"/>
                </a:lnTo>
                <a:lnTo>
                  <a:pt x="27025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21"/>
          <p:cNvSpPr/>
          <p:nvPr userDrawn="1"/>
        </p:nvSpPr>
        <p:spPr>
          <a:xfrm>
            <a:off x="1960996" y="3895773"/>
            <a:ext cx="227329" cy="308610"/>
          </a:xfrm>
          <a:custGeom>
            <a:avLst/>
            <a:gdLst/>
            <a:ahLst/>
            <a:cxnLst/>
            <a:rect l="l" t="t" r="r" b="b"/>
            <a:pathLst>
              <a:path w="227330" h="308610">
                <a:moveTo>
                  <a:pt x="9398" y="0"/>
                </a:moveTo>
                <a:lnTo>
                  <a:pt x="3314" y="2260"/>
                </a:lnTo>
                <a:lnTo>
                  <a:pt x="292" y="8788"/>
                </a:lnTo>
                <a:lnTo>
                  <a:pt x="0" y="10261"/>
                </a:lnTo>
                <a:lnTo>
                  <a:pt x="0" y="15582"/>
                </a:lnTo>
                <a:lnTo>
                  <a:pt x="2209" y="19278"/>
                </a:lnTo>
                <a:lnTo>
                  <a:pt x="5969" y="21005"/>
                </a:lnTo>
                <a:lnTo>
                  <a:pt x="70483" y="58595"/>
                </a:lnTo>
                <a:lnTo>
                  <a:pt x="119392" y="101895"/>
                </a:lnTo>
                <a:lnTo>
                  <a:pt x="154854" y="147630"/>
                </a:lnTo>
                <a:lnTo>
                  <a:pt x="179028" y="192524"/>
                </a:lnTo>
                <a:lnTo>
                  <a:pt x="194074" y="233299"/>
                </a:lnTo>
                <a:lnTo>
                  <a:pt x="205416" y="289392"/>
                </a:lnTo>
                <a:lnTo>
                  <a:pt x="206133" y="303822"/>
                </a:lnTo>
                <a:lnTo>
                  <a:pt x="210794" y="308343"/>
                </a:lnTo>
                <a:lnTo>
                  <a:pt x="222110" y="308178"/>
                </a:lnTo>
                <a:lnTo>
                  <a:pt x="226872" y="303898"/>
                </a:lnTo>
                <a:lnTo>
                  <a:pt x="226542" y="297865"/>
                </a:lnTo>
                <a:lnTo>
                  <a:pt x="213996" y="228616"/>
                </a:lnTo>
                <a:lnTo>
                  <a:pt x="198105" y="185102"/>
                </a:lnTo>
                <a:lnTo>
                  <a:pt x="172520" y="137216"/>
                </a:lnTo>
                <a:lnTo>
                  <a:pt x="134936" y="88464"/>
                </a:lnTo>
                <a:lnTo>
                  <a:pt x="83049" y="42352"/>
                </a:lnTo>
                <a:lnTo>
                  <a:pt x="14554" y="2387"/>
                </a:lnTo>
                <a:lnTo>
                  <a:pt x="9398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22"/>
          <p:cNvSpPr/>
          <p:nvPr userDrawn="1"/>
        </p:nvSpPr>
        <p:spPr>
          <a:xfrm>
            <a:off x="1476350" y="3999321"/>
            <a:ext cx="549275" cy="549275"/>
          </a:xfrm>
          <a:custGeom>
            <a:avLst/>
            <a:gdLst/>
            <a:ahLst/>
            <a:cxnLst/>
            <a:rect l="l" t="t" r="r" b="b"/>
            <a:pathLst>
              <a:path w="549275" h="549275">
                <a:moveTo>
                  <a:pt x="274345" y="0"/>
                </a:moveTo>
                <a:lnTo>
                  <a:pt x="225032" y="4420"/>
                </a:lnTo>
                <a:lnTo>
                  <a:pt x="178619" y="17164"/>
                </a:lnTo>
                <a:lnTo>
                  <a:pt x="135880" y="37457"/>
                </a:lnTo>
                <a:lnTo>
                  <a:pt x="97590" y="64524"/>
                </a:lnTo>
                <a:lnTo>
                  <a:pt x="64524" y="97590"/>
                </a:lnTo>
                <a:lnTo>
                  <a:pt x="37457" y="135880"/>
                </a:lnTo>
                <a:lnTo>
                  <a:pt x="17164" y="178619"/>
                </a:lnTo>
                <a:lnTo>
                  <a:pt x="4420" y="225032"/>
                </a:lnTo>
                <a:lnTo>
                  <a:pt x="0" y="274345"/>
                </a:lnTo>
                <a:lnTo>
                  <a:pt x="4420" y="323657"/>
                </a:lnTo>
                <a:lnTo>
                  <a:pt x="17164" y="370071"/>
                </a:lnTo>
                <a:lnTo>
                  <a:pt x="37457" y="412810"/>
                </a:lnTo>
                <a:lnTo>
                  <a:pt x="64524" y="451100"/>
                </a:lnTo>
                <a:lnTo>
                  <a:pt x="97590" y="484166"/>
                </a:lnTo>
                <a:lnTo>
                  <a:pt x="135880" y="511233"/>
                </a:lnTo>
                <a:lnTo>
                  <a:pt x="178619" y="531526"/>
                </a:lnTo>
                <a:lnTo>
                  <a:pt x="225032" y="544270"/>
                </a:lnTo>
                <a:lnTo>
                  <a:pt x="274345" y="548690"/>
                </a:lnTo>
                <a:lnTo>
                  <a:pt x="323661" y="544270"/>
                </a:lnTo>
                <a:lnTo>
                  <a:pt x="370076" y="531526"/>
                </a:lnTo>
                <a:lnTo>
                  <a:pt x="412815" y="511233"/>
                </a:lnTo>
                <a:lnTo>
                  <a:pt x="451105" y="484166"/>
                </a:lnTo>
                <a:lnTo>
                  <a:pt x="484170" y="451100"/>
                </a:lnTo>
                <a:lnTo>
                  <a:pt x="511236" y="412810"/>
                </a:lnTo>
                <a:lnTo>
                  <a:pt x="531527" y="370071"/>
                </a:lnTo>
                <a:lnTo>
                  <a:pt x="544270" y="323657"/>
                </a:lnTo>
                <a:lnTo>
                  <a:pt x="548690" y="274345"/>
                </a:lnTo>
                <a:lnTo>
                  <a:pt x="544270" y="225032"/>
                </a:lnTo>
                <a:lnTo>
                  <a:pt x="531527" y="178619"/>
                </a:lnTo>
                <a:lnTo>
                  <a:pt x="511236" y="135880"/>
                </a:lnTo>
                <a:lnTo>
                  <a:pt x="484170" y="97590"/>
                </a:lnTo>
                <a:lnTo>
                  <a:pt x="451105" y="64524"/>
                </a:lnTo>
                <a:lnTo>
                  <a:pt x="412815" y="37457"/>
                </a:lnTo>
                <a:lnTo>
                  <a:pt x="370076" y="17164"/>
                </a:lnTo>
                <a:lnTo>
                  <a:pt x="323661" y="4420"/>
                </a:lnTo>
                <a:lnTo>
                  <a:pt x="274345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24"/>
          <p:cNvSpPr/>
          <p:nvPr userDrawn="1"/>
        </p:nvSpPr>
        <p:spPr>
          <a:xfrm>
            <a:off x="2268280" y="3917970"/>
            <a:ext cx="705485" cy="705485"/>
          </a:xfrm>
          <a:custGeom>
            <a:avLst/>
            <a:gdLst/>
            <a:ahLst/>
            <a:cxnLst/>
            <a:rect l="l" t="t" r="r" b="b"/>
            <a:pathLst>
              <a:path w="705485" h="705485">
                <a:moveTo>
                  <a:pt x="351053" y="0"/>
                </a:moveTo>
                <a:lnTo>
                  <a:pt x="303203" y="3447"/>
                </a:lnTo>
                <a:lnTo>
                  <a:pt x="257339" y="13046"/>
                </a:lnTo>
                <a:lnTo>
                  <a:pt x="213882" y="28372"/>
                </a:lnTo>
                <a:lnTo>
                  <a:pt x="173247" y="49005"/>
                </a:lnTo>
                <a:lnTo>
                  <a:pt x="135855" y="74522"/>
                </a:lnTo>
                <a:lnTo>
                  <a:pt x="102122" y="104500"/>
                </a:lnTo>
                <a:lnTo>
                  <a:pt x="72467" y="138517"/>
                </a:lnTo>
                <a:lnTo>
                  <a:pt x="47308" y="176152"/>
                </a:lnTo>
                <a:lnTo>
                  <a:pt x="27064" y="216982"/>
                </a:lnTo>
                <a:lnTo>
                  <a:pt x="12153" y="260584"/>
                </a:lnTo>
                <a:lnTo>
                  <a:pt x="2992" y="306537"/>
                </a:lnTo>
                <a:lnTo>
                  <a:pt x="0" y="354418"/>
                </a:lnTo>
                <a:lnTo>
                  <a:pt x="3447" y="402266"/>
                </a:lnTo>
                <a:lnTo>
                  <a:pt x="13046" y="448127"/>
                </a:lnTo>
                <a:lnTo>
                  <a:pt x="28372" y="491582"/>
                </a:lnTo>
                <a:lnTo>
                  <a:pt x="49005" y="532215"/>
                </a:lnTo>
                <a:lnTo>
                  <a:pt x="74521" y="569607"/>
                </a:lnTo>
                <a:lnTo>
                  <a:pt x="104498" y="603338"/>
                </a:lnTo>
                <a:lnTo>
                  <a:pt x="138515" y="632993"/>
                </a:lnTo>
                <a:lnTo>
                  <a:pt x="176149" y="658151"/>
                </a:lnTo>
                <a:lnTo>
                  <a:pt x="216977" y="678395"/>
                </a:lnTo>
                <a:lnTo>
                  <a:pt x="260577" y="693306"/>
                </a:lnTo>
                <a:lnTo>
                  <a:pt x="306527" y="702467"/>
                </a:lnTo>
                <a:lnTo>
                  <a:pt x="354406" y="705459"/>
                </a:lnTo>
                <a:lnTo>
                  <a:pt x="402253" y="702011"/>
                </a:lnTo>
                <a:lnTo>
                  <a:pt x="448115" y="692413"/>
                </a:lnTo>
                <a:lnTo>
                  <a:pt x="491572" y="677087"/>
                </a:lnTo>
                <a:lnTo>
                  <a:pt x="532206" y="656454"/>
                </a:lnTo>
                <a:lnTo>
                  <a:pt x="569599" y="630938"/>
                </a:lnTo>
                <a:lnTo>
                  <a:pt x="603332" y="600960"/>
                </a:lnTo>
                <a:lnTo>
                  <a:pt x="632988" y="566944"/>
                </a:lnTo>
                <a:lnTo>
                  <a:pt x="658147" y="529310"/>
                </a:lnTo>
                <a:lnTo>
                  <a:pt x="678393" y="488482"/>
                </a:lnTo>
                <a:lnTo>
                  <a:pt x="693305" y="444882"/>
                </a:lnTo>
                <a:lnTo>
                  <a:pt x="702467" y="398931"/>
                </a:lnTo>
                <a:lnTo>
                  <a:pt x="705459" y="351053"/>
                </a:lnTo>
                <a:lnTo>
                  <a:pt x="702011" y="303205"/>
                </a:lnTo>
                <a:lnTo>
                  <a:pt x="692413" y="257344"/>
                </a:lnTo>
                <a:lnTo>
                  <a:pt x="677087" y="213887"/>
                </a:lnTo>
                <a:lnTo>
                  <a:pt x="656454" y="173253"/>
                </a:lnTo>
                <a:lnTo>
                  <a:pt x="630938" y="135860"/>
                </a:lnTo>
                <a:lnTo>
                  <a:pt x="600960" y="102127"/>
                </a:lnTo>
                <a:lnTo>
                  <a:pt x="566944" y="72471"/>
                </a:lnTo>
                <a:lnTo>
                  <a:pt x="529310" y="47311"/>
                </a:lnTo>
                <a:lnTo>
                  <a:pt x="488482" y="27066"/>
                </a:lnTo>
                <a:lnTo>
                  <a:pt x="444882" y="12153"/>
                </a:lnTo>
                <a:lnTo>
                  <a:pt x="398931" y="2992"/>
                </a:lnTo>
                <a:lnTo>
                  <a:pt x="351053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25"/>
          <p:cNvSpPr/>
          <p:nvPr userDrawn="1"/>
        </p:nvSpPr>
        <p:spPr>
          <a:xfrm>
            <a:off x="2306428" y="3956154"/>
            <a:ext cx="629285" cy="629285"/>
          </a:xfrm>
          <a:custGeom>
            <a:avLst/>
            <a:gdLst/>
            <a:ahLst/>
            <a:cxnLst/>
            <a:rect l="l" t="t" r="r" b="b"/>
            <a:pathLst>
              <a:path w="629285" h="629285">
                <a:moveTo>
                  <a:pt x="313055" y="0"/>
                </a:moveTo>
                <a:lnTo>
                  <a:pt x="266588" y="3628"/>
                </a:lnTo>
                <a:lnTo>
                  <a:pt x="222270" y="13745"/>
                </a:lnTo>
                <a:lnTo>
                  <a:pt x="180584" y="29860"/>
                </a:lnTo>
                <a:lnTo>
                  <a:pt x="142015" y="51485"/>
                </a:lnTo>
                <a:lnTo>
                  <a:pt x="107048" y="78130"/>
                </a:lnTo>
                <a:lnTo>
                  <a:pt x="76167" y="109307"/>
                </a:lnTo>
                <a:lnTo>
                  <a:pt x="49855" y="144525"/>
                </a:lnTo>
                <a:lnTo>
                  <a:pt x="28599" y="183297"/>
                </a:lnTo>
                <a:lnTo>
                  <a:pt x="12881" y="225133"/>
                </a:lnTo>
                <a:lnTo>
                  <a:pt x="3186" y="269543"/>
                </a:lnTo>
                <a:lnTo>
                  <a:pt x="0" y="316039"/>
                </a:lnTo>
                <a:lnTo>
                  <a:pt x="3631" y="362508"/>
                </a:lnTo>
                <a:lnTo>
                  <a:pt x="13748" y="406828"/>
                </a:lnTo>
                <a:lnTo>
                  <a:pt x="29864" y="448515"/>
                </a:lnTo>
                <a:lnTo>
                  <a:pt x="51488" y="487084"/>
                </a:lnTo>
                <a:lnTo>
                  <a:pt x="78132" y="522052"/>
                </a:lnTo>
                <a:lnTo>
                  <a:pt x="109308" y="552933"/>
                </a:lnTo>
                <a:lnTo>
                  <a:pt x="144526" y="579245"/>
                </a:lnTo>
                <a:lnTo>
                  <a:pt x="183299" y="600502"/>
                </a:lnTo>
                <a:lnTo>
                  <a:pt x="225136" y="616221"/>
                </a:lnTo>
                <a:lnTo>
                  <a:pt x="269550" y="625917"/>
                </a:lnTo>
                <a:lnTo>
                  <a:pt x="316052" y="629107"/>
                </a:lnTo>
                <a:lnTo>
                  <a:pt x="362518" y="625472"/>
                </a:lnTo>
                <a:lnTo>
                  <a:pt x="406835" y="615352"/>
                </a:lnTo>
                <a:lnTo>
                  <a:pt x="448520" y="599235"/>
                </a:lnTo>
                <a:lnTo>
                  <a:pt x="487088" y="577610"/>
                </a:lnTo>
                <a:lnTo>
                  <a:pt x="522054" y="550965"/>
                </a:lnTo>
                <a:lnTo>
                  <a:pt x="552934" y="519789"/>
                </a:lnTo>
                <a:lnTo>
                  <a:pt x="579245" y="484571"/>
                </a:lnTo>
                <a:lnTo>
                  <a:pt x="600502" y="445800"/>
                </a:lnTo>
                <a:lnTo>
                  <a:pt x="616221" y="403964"/>
                </a:lnTo>
                <a:lnTo>
                  <a:pt x="625917" y="359553"/>
                </a:lnTo>
                <a:lnTo>
                  <a:pt x="629107" y="313055"/>
                </a:lnTo>
                <a:lnTo>
                  <a:pt x="625475" y="266585"/>
                </a:lnTo>
                <a:lnTo>
                  <a:pt x="615357" y="222265"/>
                </a:lnTo>
                <a:lnTo>
                  <a:pt x="599240" y="180579"/>
                </a:lnTo>
                <a:lnTo>
                  <a:pt x="577615" y="142010"/>
                </a:lnTo>
                <a:lnTo>
                  <a:pt x="550970" y="107043"/>
                </a:lnTo>
                <a:lnTo>
                  <a:pt x="519793" y="76162"/>
                </a:lnTo>
                <a:lnTo>
                  <a:pt x="484574" y="49852"/>
                </a:lnTo>
                <a:lnTo>
                  <a:pt x="445802" y="28596"/>
                </a:lnTo>
                <a:lnTo>
                  <a:pt x="403965" y="12880"/>
                </a:lnTo>
                <a:lnTo>
                  <a:pt x="359553" y="3186"/>
                </a:lnTo>
                <a:lnTo>
                  <a:pt x="3130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26"/>
          <p:cNvSpPr/>
          <p:nvPr userDrawn="1"/>
        </p:nvSpPr>
        <p:spPr>
          <a:xfrm>
            <a:off x="2529289" y="3651537"/>
            <a:ext cx="187325" cy="288290"/>
          </a:xfrm>
          <a:custGeom>
            <a:avLst/>
            <a:gdLst/>
            <a:ahLst/>
            <a:cxnLst/>
            <a:rect l="l" t="t" r="r" b="b"/>
            <a:pathLst>
              <a:path w="187325" h="288289">
                <a:moveTo>
                  <a:pt x="91909" y="0"/>
                </a:moveTo>
                <a:lnTo>
                  <a:pt x="89369" y="13436"/>
                </a:lnTo>
                <a:lnTo>
                  <a:pt x="87566" y="13830"/>
                </a:lnTo>
                <a:lnTo>
                  <a:pt x="87553" y="14058"/>
                </a:lnTo>
                <a:lnTo>
                  <a:pt x="71783" y="134757"/>
                </a:lnTo>
                <a:lnTo>
                  <a:pt x="41919" y="220314"/>
                </a:lnTo>
                <a:lnTo>
                  <a:pt x="12983" y="271260"/>
                </a:lnTo>
                <a:lnTo>
                  <a:pt x="0" y="288124"/>
                </a:lnTo>
                <a:lnTo>
                  <a:pt x="93764" y="285076"/>
                </a:lnTo>
                <a:lnTo>
                  <a:pt x="93751" y="284594"/>
                </a:lnTo>
                <a:lnTo>
                  <a:pt x="185076" y="284594"/>
                </a:lnTo>
                <a:lnTo>
                  <a:pt x="136807" y="232008"/>
                </a:lnTo>
                <a:lnTo>
                  <a:pt x="110334" y="185167"/>
                </a:lnTo>
                <a:lnTo>
                  <a:pt x="98886" y="120498"/>
                </a:lnTo>
                <a:lnTo>
                  <a:pt x="93713" y="12268"/>
                </a:lnTo>
                <a:lnTo>
                  <a:pt x="93070" y="6476"/>
                </a:lnTo>
                <a:lnTo>
                  <a:pt x="92202" y="6476"/>
                </a:lnTo>
                <a:lnTo>
                  <a:pt x="92138" y="4267"/>
                </a:lnTo>
                <a:lnTo>
                  <a:pt x="91976" y="2539"/>
                </a:lnTo>
                <a:lnTo>
                  <a:pt x="91909" y="0"/>
                </a:lnTo>
                <a:close/>
              </a:path>
              <a:path w="187325" h="288289">
                <a:moveTo>
                  <a:pt x="185076" y="284594"/>
                </a:moveTo>
                <a:lnTo>
                  <a:pt x="93751" y="284594"/>
                </a:lnTo>
                <a:lnTo>
                  <a:pt x="187058" y="286753"/>
                </a:lnTo>
                <a:lnTo>
                  <a:pt x="185076" y="284594"/>
                </a:lnTo>
                <a:close/>
              </a:path>
              <a:path w="187325" h="288289">
                <a:moveTo>
                  <a:pt x="92405" y="482"/>
                </a:moveTo>
                <a:lnTo>
                  <a:pt x="92392" y="2539"/>
                </a:lnTo>
                <a:lnTo>
                  <a:pt x="92241" y="4267"/>
                </a:lnTo>
                <a:lnTo>
                  <a:pt x="92202" y="6476"/>
                </a:lnTo>
                <a:lnTo>
                  <a:pt x="93070" y="6476"/>
                </a:lnTo>
                <a:lnTo>
                  <a:pt x="92405" y="48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27"/>
          <p:cNvSpPr/>
          <p:nvPr userDrawn="1"/>
        </p:nvSpPr>
        <p:spPr>
          <a:xfrm>
            <a:off x="2593669" y="3623400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6758" y="0"/>
                </a:moveTo>
                <a:lnTo>
                  <a:pt x="16303" y="2154"/>
                </a:lnTo>
                <a:lnTo>
                  <a:pt x="7783" y="7958"/>
                </a:lnTo>
                <a:lnTo>
                  <a:pt x="2061" y="16535"/>
                </a:lnTo>
                <a:lnTo>
                  <a:pt x="0" y="27012"/>
                </a:lnTo>
                <a:lnTo>
                  <a:pt x="2165" y="37467"/>
                </a:lnTo>
                <a:lnTo>
                  <a:pt x="7967" y="45988"/>
                </a:lnTo>
                <a:lnTo>
                  <a:pt x="16539" y="51710"/>
                </a:lnTo>
                <a:lnTo>
                  <a:pt x="27012" y="53771"/>
                </a:lnTo>
                <a:lnTo>
                  <a:pt x="37473" y="51612"/>
                </a:lnTo>
                <a:lnTo>
                  <a:pt x="45994" y="45808"/>
                </a:lnTo>
                <a:lnTo>
                  <a:pt x="51717" y="37234"/>
                </a:lnTo>
                <a:lnTo>
                  <a:pt x="53784" y="26758"/>
                </a:lnTo>
                <a:lnTo>
                  <a:pt x="51619" y="16298"/>
                </a:lnTo>
                <a:lnTo>
                  <a:pt x="45815" y="7778"/>
                </a:lnTo>
                <a:lnTo>
                  <a:pt x="37239" y="2059"/>
                </a:lnTo>
                <a:lnTo>
                  <a:pt x="26758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28"/>
          <p:cNvSpPr/>
          <p:nvPr userDrawn="1"/>
        </p:nvSpPr>
        <p:spPr>
          <a:xfrm>
            <a:off x="2831306" y="4340254"/>
            <a:ext cx="227329" cy="308610"/>
          </a:xfrm>
          <a:custGeom>
            <a:avLst/>
            <a:gdLst/>
            <a:ahLst/>
            <a:cxnLst/>
            <a:rect l="l" t="t" r="r" b="b"/>
            <a:pathLst>
              <a:path w="227330" h="308610">
                <a:moveTo>
                  <a:pt x="210794" y="0"/>
                </a:moveTo>
                <a:lnTo>
                  <a:pt x="206133" y="4521"/>
                </a:lnTo>
                <a:lnTo>
                  <a:pt x="206023" y="10477"/>
                </a:lnTo>
                <a:lnTo>
                  <a:pt x="205425" y="18942"/>
                </a:lnTo>
                <a:lnTo>
                  <a:pt x="194077" y="75040"/>
                </a:lnTo>
                <a:lnTo>
                  <a:pt x="179030" y="115817"/>
                </a:lnTo>
                <a:lnTo>
                  <a:pt x="154855" y="160711"/>
                </a:lnTo>
                <a:lnTo>
                  <a:pt x="119392" y="206447"/>
                </a:lnTo>
                <a:lnTo>
                  <a:pt x="70483" y="249747"/>
                </a:lnTo>
                <a:lnTo>
                  <a:pt x="5969" y="287337"/>
                </a:lnTo>
                <a:lnTo>
                  <a:pt x="2209" y="289064"/>
                </a:lnTo>
                <a:lnTo>
                  <a:pt x="0" y="292760"/>
                </a:lnTo>
                <a:lnTo>
                  <a:pt x="0" y="298081"/>
                </a:lnTo>
                <a:lnTo>
                  <a:pt x="304" y="299554"/>
                </a:lnTo>
                <a:lnTo>
                  <a:pt x="3314" y="306082"/>
                </a:lnTo>
                <a:lnTo>
                  <a:pt x="9398" y="308330"/>
                </a:lnTo>
                <a:lnTo>
                  <a:pt x="14554" y="305955"/>
                </a:lnTo>
                <a:lnTo>
                  <a:pt x="83049" y="265990"/>
                </a:lnTo>
                <a:lnTo>
                  <a:pt x="134936" y="219878"/>
                </a:lnTo>
                <a:lnTo>
                  <a:pt x="172521" y="171126"/>
                </a:lnTo>
                <a:lnTo>
                  <a:pt x="198107" y="123240"/>
                </a:lnTo>
                <a:lnTo>
                  <a:pt x="213999" y="79726"/>
                </a:lnTo>
                <a:lnTo>
                  <a:pt x="225918" y="19839"/>
                </a:lnTo>
                <a:lnTo>
                  <a:pt x="226872" y="4445"/>
                </a:lnTo>
                <a:lnTo>
                  <a:pt x="222110" y="165"/>
                </a:lnTo>
                <a:lnTo>
                  <a:pt x="210794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29"/>
          <p:cNvSpPr/>
          <p:nvPr userDrawn="1"/>
        </p:nvSpPr>
        <p:spPr>
          <a:xfrm>
            <a:off x="2346660" y="3996358"/>
            <a:ext cx="549275" cy="549275"/>
          </a:xfrm>
          <a:custGeom>
            <a:avLst/>
            <a:gdLst/>
            <a:ahLst/>
            <a:cxnLst/>
            <a:rect l="l" t="t" r="r" b="b"/>
            <a:pathLst>
              <a:path w="549275" h="549275">
                <a:moveTo>
                  <a:pt x="274345" y="0"/>
                </a:moveTo>
                <a:lnTo>
                  <a:pt x="225032" y="4420"/>
                </a:lnTo>
                <a:lnTo>
                  <a:pt x="178619" y="17164"/>
                </a:lnTo>
                <a:lnTo>
                  <a:pt x="135880" y="37457"/>
                </a:lnTo>
                <a:lnTo>
                  <a:pt x="97590" y="64523"/>
                </a:lnTo>
                <a:lnTo>
                  <a:pt x="64524" y="97588"/>
                </a:lnTo>
                <a:lnTo>
                  <a:pt x="37457" y="135876"/>
                </a:lnTo>
                <a:lnTo>
                  <a:pt x="17164" y="178613"/>
                </a:lnTo>
                <a:lnTo>
                  <a:pt x="4420" y="225024"/>
                </a:lnTo>
                <a:lnTo>
                  <a:pt x="0" y="274332"/>
                </a:lnTo>
                <a:lnTo>
                  <a:pt x="4420" y="323648"/>
                </a:lnTo>
                <a:lnTo>
                  <a:pt x="17164" y="370065"/>
                </a:lnTo>
                <a:lnTo>
                  <a:pt x="37457" y="412806"/>
                </a:lnTo>
                <a:lnTo>
                  <a:pt x="64524" y="451098"/>
                </a:lnTo>
                <a:lnTo>
                  <a:pt x="97590" y="484165"/>
                </a:lnTo>
                <a:lnTo>
                  <a:pt x="135880" y="511232"/>
                </a:lnTo>
                <a:lnTo>
                  <a:pt x="178619" y="531526"/>
                </a:lnTo>
                <a:lnTo>
                  <a:pt x="225032" y="544270"/>
                </a:lnTo>
                <a:lnTo>
                  <a:pt x="274345" y="548690"/>
                </a:lnTo>
                <a:lnTo>
                  <a:pt x="323661" y="544270"/>
                </a:lnTo>
                <a:lnTo>
                  <a:pt x="370077" y="531526"/>
                </a:lnTo>
                <a:lnTo>
                  <a:pt x="412819" y="511232"/>
                </a:lnTo>
                <a:lnTo>
                  <a:pt x="451110" y="484165"/>
                </a:lnTo>
                <a:lnTo>
                  <a:pt x="484177" y="451098"/>
                </a:lnTo>
                <a:lnTo>
                  <a:pt x="511245" y="412806"/>
                </a:lnTo>
                <a:lnTo>
                  <a:pt x="531538" y="370065"/>
                </a:lnTo>
                <a:lnTo>
                  <a:pt x="544283" y="323648"/>
                </a:lnTo>
                <a:lnTo>
                  <a:pt x="548703" y="274332"/>
                </a:lnTo>
                <a:lnTo>
                  <a:pt x="544283" y="225024"/>
                </a:lnTo>
                <a:lnTo>
                  <a:pt x="531538" y="178613"/>
                </a:lnTo>
                <a:lnTo>
                  <a:pt x="511245" y="135876"/>
                </a:lnTo>
                <a:lnTo>
                  <a:pt x="484177" y="97588"/>
                </a:lnTo>
                <a:lnTo>
                  <a:pt x="451110" y="64523"/>
                </a:lnTo>
                <a:lnTo>
                  <a:pt x="412819" y="37457"/>
                </a:lnTo>
                <a:lnTo>
                  <a:pt x="370077" y="17164"/>
                </a:lnTo>
                <a:lnTo>
                  <a:pt x="323661" y="4420"/>
                </a:lnTo>
                <a:lnTo>
                  <a:pt x="27434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31"/>
          <p:cNvSpPr/>
          <p:nvPr userDrawn="1"/>
        </p:nvSpPr>
        <p:spPr>
          <a:xfrm>
            <a:off x="3138845" y="3920942"/>
            <a:ext cx="705485" cy="705485"/>
          </a:xfrm>
          <a:custGeom>
            <a:avLst/>
            <a:gdLst/>
            <a:ahLst/>
            <a:cxnLst/>
            <a:rect l="l" t="t" r="r" b="b"/>
            <a:pathLst>
              <a:path w="705485" h="705485">
                <a:moveTo>
                  <a:pt x="354406" y="0"/>
                </a:moveTo>
                <a:lnTo>
                  <a:pt x="306527" y="2992"/>
                </a:lnTo>
                <a:lnTo>
                  <a:pt x="260577" y="12152"/>
                </a:lnTo>
                <a:lnTo>
                  <a:pt x="216977" y="27064"/>
                </a:lnTo>
                <a:lnTo>
                  <a:pt x="176149" y="47308"/>
                </a:lnTo>
                <a:lnTo>
                  <a:pt x="138515" y="72466"/>
                </a:lnTo>
                <a:lnTo>
                  <a:pt x="104498" y="102120"/>
                </a:lnTo>
                <a:lnTo>
                  <a:pt x="74521" y="135852"/>
                </a:lnTo>
                <a:lnTo>
                  <a:pt x="49005" y="173243"/>
                </a:lnTo>
                <a:lnTo>
                  <a:pt x="28372" y="213876"/>
                </a:lnTo>
                <a:lnTo>
                  <a:pt x="13046" y="257332"/>
                </a:lnTo>
                <a:lnTo>
                  <a:pt x="3447" y="303193"/>
                </a:lnTo>
                <a:lnTo>
                  <a:pt x="0" y="351040"/>
                </a:lnTo>
                <a:lnTo>
                  <a:pt x="2992" y="398921"/>
                </a:lnTo>
                <a:lnTo>
                  <a:pt x="12153" y="444874"/>
                </a:lnTo>
                <a:lnTo>
                  <a:pt x="27064" y="488477"/>
                </a:lnTo>
                <a:lnTo>
                  <a:pt x="47308" y="529306"/>
                </a:lnTo>
                <a:lnTo>
                  <a:pt x="72467" y="566941"/>
                </a:lnTo>
                <a:lnTo>
                  <a:pt x="102122" y="600959"/>
                </a:lnTo>
                <a:lnTo>
                  <a:pt x="135855" y="630937"/>
                </a:lnTo>
                <a:lnTo>
                  <a:pt x="173247" y="656454"/>
                </a:lnTo>
                <a:lnTo>
                  <a:pt x="213882" y="677086"/>
                </a:lnTo>
                <a:lnTo>
                  <a:pt x="257339" y="692413"/>
                </a:lnTo>
                <a:lnTo>
                  <a:pt x="303203" y="702011"/>
                </a:lnTo>
                <a:lnTo>
                  <a:pt x="351053" y="705459"/>
                </a:lnTo>
                <a:lnTo>
                  <a:pt x="398931" y="702467"/>
                </a:lnTo>
                <a:lnTo>
                  <a:pt x="444882" y="693305"/>
                </a:lnTo>
                <a:lnTo>
                  <a:pt x="488482" y="678393"/>
                </a:lnTo>
                <a:lnTo>
                  <a:pt x="529310" y="658147"/>
                </a:lnTo>
                <a:lnTo>
                  <a:pt x="566944" y="632988"/>
                </a:lnTo>
                <a:lnTo>
                  <a:pt x="600960" y="603332"/>
                </a:lnTo>
                <a:lnTo>
                  <a:pt x="630938" y="569599"/>
                </a:lnTo>
                <a:lnTo>
                  <a:pt x="656454" y="532206"/>
                </a:lnTo>
                <a:lnTo>
                  <a:pt x="677087" y="491572"/>
                </a:lnTo>
                <a:lnTo>
                  <a:pt x="692413" y="448115"/>
                </a:lnTo>
                <a:lnTo>
                  <a:pt x="702011" y="402253"/>
                </a:lnTo>
                <a:lnTo>
                  <a:pt x="705459" y="354406"/>
                </a:lnTo>
                <a:lnTo>
                  <a:pt x="702467" y="306527"/>
                </a:lnTo>
                <a:lnTo>
                  <a:pt x="693305" y="260577"/>
                </a:lnTo>
                <a:lnTo>
                  <a:pt x="678393" y="216977"/>
                </a:lnTo>
                <a:lnTo>
                  <a:pt x="658147" y="176149"/>
                </a:lnTo>
                <a:lnTo>
                  <a:pt x="632988" y="138515"/>
                </a:lnTo>
                <a:lnTo>
                  <a:pt x="603332" y="104498"/>
                </a:lnTo>
                <a:lnTo>
                  <a:pt x="569599" y="74521"/>
                </a:lnTo>
                <a:lnTo>
                  <a:pt x="532206" y="49005"/>
                </a:lnTo>
                <a:lnTo>
                  <a:pt x="491572" y="28372"/>
                </a:lnTo>
                <a:lnTo>
                  <a:pt x="448115" y="13046"/>
                </a:lnTo>
                <a:lnTo>
                  <a:pt x="402253" y="3447"/>
                </a:lnTo>
                <a:lnTo>
                  <a:pt x="354406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32"/>
          <p:cNvSpPr/>
          <p:nvPr userDrawn="1"/>
        </p:nvSpPr>
        <p:spPr>
          <a:xfrm>
            <a:off x="3176992" y="3959110"/>
            <a:ext cx="629285" cy="629285"/>
          </a:xfrm>
          <a:custGeom>
            <a:avLst/>
            <a:gdLst/>
            <a:ahLst/>
            <a:cxnLst/>
            <a:rect l="l" t="t" r="r" b="b"/>
            <a:pathLst>
              <a:path w="629285" h="629285">
                <a:moveTo>
                  <a:pt x="316052" y="0"/>
                </a:moveTo>
                <a:lnTo>
                  <a:pt x="269553" y="3189"/>
                </a:lnTo>
                <a:lnTo>
                  <a:pt x="225141" y="12885"/>
                </a:lnTo>
                <a:lnTo>
                  <a:pt x="183304" y="28604"/>
                </a:lnTo>
                <a:lnTo>
                  <a:pt x="144532" y="49862"/>
                </a:lnTo>
                <a:lnTo>
                  <a:pt x="109313" y="76173"/>
                </a:lnTo>
                <a:lnTo>
                  <a:pt x="78136" y="107055"/>
                </a:lnTo>
                <a:lnTo>
                  <a:pt x="51491" y="142022"/>
                </a:lnTo>
                <a:lnTo>
                  <a:pt x="29866" y="180591"/>
                </a:lnTo>
                <a:lnTo>
                  <a:pt x="13749" y="222278"/>
                </a:lnTo>
                <a:lnTo>
                  <a:pt x="3631" y="266598"/>
                </a:lnTo>
                <a:lnTo>
                  <a:pt x="0" y="313067"/>
                </a:lnTo>
                <a:lnTo>
                  <a:pt x="3186" y="359563"/>
                </a:lnTo>
                <a:lnTo>
                  <a:pt x="12881" y="403972"/>
                </a:lnTo>
                <a:lnTo>
                  <a:pt x="28599" y="445807"/>
                </a:lnTo>
                <a:lnTo>
                  <a:pt x="49855" y="484578"/>
                </a:lnTo>
                <a:lnTo>
                  <a:pt x="76167" y="519795"/>
                </a:lnTo>
                <a:lnTo>
                  <a:pt x="107048" y="550971"/>
                </a:lnTo>
                <a:lnTo>
                  <a:pt x="142015" y="577616"/>
                </a:lnTo>
                <a:lnTo>
                  <a:pt x="180584" y="599241"/>
                </a:lnTo>
                <a:lnTo>
                  <a:pt x="222270" y="615357"/>
                </a:lnTo>
                <a:lnTo>
                  <a:pt x="266588" y="625475"/>
                </a:lnTo>
                <a:lnTo>
                  <a:pt x="313055" y="629107"/>
                </a:lnTo>
                <a:lnTo>
                  <a:pt x="359553" y="625920"/>
                </a:lnTo>
                <a:lnTo>
                  <a:pt x="403965" y="616227"/>
                </a:lnTo>
                <a:lnTo>
                  <a:pt x="445802" y="600510"/>
                </a:lnTo>
                <a:lnTo>
                  <a:pt x="484574" y="579254"/>
                </a:lnTo>
                <a:lnTo>
                  <a:pt x="519793" y="552944"/>
                </a:lnTo>
                <a:lnTo>
                  <a:pt x="550970" y="522063"/>
                </a:lnTo>
                <a:lnTo>
                  <a:pt x="577615" y="487096"/>
                </a:lnTo>
                <a:lnTo>
                  <a:pt x="599240" y="448528"/>
                </a:lnTo>
                <a:lnTo>
                  <a:pt x="615357" y="406841"/>
                </a:lnTo>
                <a:lnTo>
                  <a:pt x="625475" y="362521"/>
                </a:lnTo>
                <a:lnTo>
                  <a:pt x="629107" y="316052"/>
                </a:lnTo>
                <a:lnTo>
                  <a:pt x="625917" y="269553"/>
                </a:lnTo>
                <a:lnTo>
                  <a:pt x="616221" y="225141"/>
                </a:lnTo>
                <a:lnTo>
                  <a:pt x="600502" y="183304"/>
                </a:lnTo>
                <a:lnTo>
                  <a:pt x="579245" y="144532"/>
                </a:lnTo>
                <a:lnTo>
                  <a:pt x="552934" y="109313"/>
                </a:lnTo>
                <a:lnTo>
                  <a:pt x="522054" y="78136"/>
                </a:lnTo>
                <a:lnTo>
                  <a:pt x="487088" y="51491"/>
                </a:lnTo>
                <a:lnTo>
                  <a:pt x="448520" y="29866"/>
                </a:lnTo>
                <a:lnTo>
                  <a:pt x="406835" y="13749"/>
                </a:lnTo>
                <a:lnTo>
                  <a:pt x="362518" y="3631"/>
                </a:lnTo>
                <a:lnTo>
                  <a:pt x="3160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33"/>
          <p:cNvSpPr/>
          <p:nvPr userDrawn="1"/>
        </p:nvSpPr>
        <p:spPr>
          <a:xfrm>
            <a:off x="3399848" y="4604710"/>
            <a:ext cx="187325" cy="288290"/>
          </a:xfrm>
          <a:custGeom>
            <a:avLst/>
            <a:gdLst/>
            <a:ahLst/>
            <a:cxnLst/>
            <a:rect l="l" t="t" r="r" b="b"/>
            <a:pathLst>
              <a:path w="187325" h="288289">
                <a:moveTo>
                  <a:pt x="0" y="0"/>
                </a:moveTo>
                <a:lnTo>
                  <a:pt x="12985" y="16864"/>
                </a:lnTo>
                <a:lnTo>
                  <a:pt x="41925" y="67810"/>
                </a:lnTo>
                <a:lnTo>
                  <a:pt x="71794" y="153367"/>
                </a:lnTo>
                <a:lnTo>
                  <a:pt x="87566" y="274066"/>
                </a:lnTo>
                <a:lnTo>
                  <a:pt x="87566" y="274294"/>
                </a:lnTo>
                <a:lnTo>
                  <a:pt x="89382" y="274688"/>
                </a:lnTo>
                <a:lnTo>
                  <a:pt x="91922" y="288124"/>
                </a:lnTo>
                <a:lnTo>
                  <a:pt x="91989" y="285584"/>
                </a:lnTo>
                <a:lnTo>
                  <a:pt x="92151" y="283857"/>
                </a:lnTo>
                <a:lnTo>
                  <a:pt x="92202" y="281647"/>
                </a:lnTo>
                <a:lnTo>
                  <a:pt x="93076" y="281647"/>
                </a:lnTo>
                <a:lnTo>
                  <a:pt x="93713" y="275856"/>
                </a:lnTo>
                <a:lnTo>
                  <a:pt x="98886" y="167626"/>
                </a:lnTo>
                <a:lnTo>
                  <a:pt x="110336" y="102957"/>
                </a:lnTo>
                <a:lnTo>
                  <a:pt x="136813" y="56116"/>
                </a:lnTo>
                <a:lnTo>
                  <a:pt x="185100" y="3517"/>
                </a:lnTo>
                <a:lnTo>
                  <a:pt x="93764" y="3517"/>
                </a:lnTo>
                <a:lnTo>
                  <a:pt x="93764" y="3048"/>
                </a:lnTo>
                <a:lnTo>
                  <a:pt x="0" y="0"/>
                </a:lnTo>
                <a:close/>
              </a:path>
              <a:path w="187325" h="288289">
                <a:moveTo>
                  <a:pt x="93076" y="281647"/>
                </a:moveTo>
                <a:lnTo>
                  <a:pt x="92202" y="281647"/>
                </a:lnTo>
                <a:lnTo>
                  <a:pt x="92254" y="283857"/>
                </a:lnTo>
                <a:lnTo>
                  <a:pt x="92405" y="285584"/>
                </a:lnTo>
                <a:lnTo>
                  <a:pt x="92417" y="287642"/>
                </a:lnTo>
                <a:lnTo>
                  <a:pt x="93076" y="281647"/>
                </a:lnTo>
                <a:close/>
              </a:path>
              <a:path w="187325" h="288289">
                <a:moveTo>
                  <a:pt x="187071" y="1371"/>
                </a:moveTo>
                <a:lnTo>
                  <a:pt x="93764" y="3517"/>
                </a:lnTo>
                <a:lnTo>
                  <a:pt x="185100" y="3517"/>
                </a:lnTo>
                <a:lnTo>
                  <a:pt x="187071" y="1371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34"/>
          <p:cNvSpPr/>
          <p:nvPr userDrawn="1"/>
        </p:nvSpPr>
        <p:spPr>
          <a:xfrm>
            <a:off x="3464233" y="4867187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7025" y="0"/>
                </a:moveTo>
                <a:lnTo>
                  <a:pt x="16544" y="2068"/>
                </a:lnTo>
                <a:lnTo>
                  <a:pt x="7969" y="7793"/>
                </a:lnTo>
                <a:lnTo>
                  <a:pt x="2165" y="16310"/>
                </a:lnTo>
                <a:lnTo>
                  <a:pt x="0" y="26758"/>
                </a:lnTo>
                <a:lnTo>
                  <a:pt x="2061" y="37241"/>
                </a:lnTo>
                <a:lnTo>
                  <a:pt x="7785" y="45820"/>
                </a:lnTo>
                <a:lnTo>
                  <a:pt x="16309" y="51624"/>
                </a:lnTo>
                <a:lnTo>
                  <a:pt x="26771" y="53784"/>
                </a:lnTo>
                <a:lnTo>
                  <a:pt x="37244" y="51725"/>
                </a:lnTo>
                <a:lnTo>
                  <a:pt x="45816" y="46005"/>
                </a:lnTo>
                <a:lnTo>
                  <a:pt x="51619" y="37486"/>
                </a:lnTo>
                <a:lnTo>
                  <a:pt x="53784" y="27025"/>
                </a:lnTo>
                <a:lnTo>
                  <a:pt x="51717" y="16550"/>
                </a:lnTo>
                <a:lnTo>
                  <a:pt x="45996" y="7974"/>
                </a:lnTo>
                <a:lnTo>
                  <a:pt x="37478" y="2167"/>
                </a:lnTo>
                <a:lnTo>
                  <a:pt x="27025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35"/>
          <p:cNvSpPr/>
          <p:nvPr userDrawn="1"/>
        </p:nvSpPr>
        <p:spPr>
          <a:xfrm>
            <a:off x="3701869" y="3895773"/>
            <a:ext cx="227329" cy="308610"/>
          </a:xfrm>
          <a:custGeom>
            <a:avLst/>
            <a:gdLst/>
            <a:ahLst/>
            <a:cxnLst/>
            <a:rect l="l" t="t" r="r" b="b"/>
            <a:pathLst>
              <a:path w="227329" h="308610">
                <a:moveTo>
                  <a:pt x="9398" y="0"/>
                </a:moveTo>
                <a:lnTo>
                  <a:pt x="3314" y="2260"/>
                </a:lnTo>
                <a:lnTo>
                  <a:pt x="304" y="8788"/>
                </a:lnTo>
                <a:lnTo>
                  <a:pt x="0" y="10261"/>
                </a:lnTo>
                <a:lnTo>
                  <a:pt x="0" y="15582"/>
                </a:lnTo>
                <a:lnTo>
                  <a:pt x="2209" y="19278"/>
                </a:lnTo>
                <a:lnTo>
                  <a:pt x="5969" y="21005"/>
                </a:lnTo>
                <a:lnTo>
                  <a:pt x="70483" y="58595"/>
                </a:lnTo>
                <a:lnTo>
                  <a:pt x="119392" y="101895"/>
                </a:lnTo>
                <a:lnTo>
                  <a:pt x="154855" y="147630"/>
                </a:lnTo>
                <a:lnTo>
                  <a:pt x="179030" y="192524"/>
                </a:lnTo>
                <a:lnTo>
                  <a:pt x="194077" y="233299"/>
                </a:lnTo>
                <a:lnTo>
                  <a:pt x="205425" y="289392"/>
                </a:lnTo>
                <a:lnTo>
                  <a:pt x="206133" y="303822"/>
                </a:lnTo>
                <a:lnTo>
                  <a:pt x="210794" y="308343"/>
                </a:lnTo>
                <a:lnTo>
                  <a:pt x="222110" y="308178"/>
                </a:lnTo>
                <a:lnTo>
                  <a:pt x="226872" y="303898"/>
                </a:lnTo>
                <a:lnTo>
                  <a:pt x="226555" y="297865"/>
                </a:lnTo>
                <a:lnTo>
                  <a:pt x="213999" y="228616"/>
                </a:lnTo>
                <a:lnTo>
                  <a:pt x="198107" y="185102"/>
                </a:lnTo>
                <a:lnTo>
                  <a:pt x="172521" y="137216"/>
                </a:lnTo>
                <a:lnTo>
                  <a:pt x="134936" y="88464"/>
                </a:lnTo>
                <a:lnTo>
                  <a:pt x="83049" y="42352"/>
                </a:lnTo>
                <a:lnTo>
                  <a:pt x="14554" y="2387"/>
                </a:lnTo>
                <a:lnTo>
                  <a:pt x="9398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36"/>
          <p:cNvSpPr/>
          <p:nvPr userDrawn="1"/>
        </p:nvSpPr>
        <p:spPr>
          <a:xfrm>
            <a:off x="3217229" y="3999321"/>
            <a:ext cx="549275" cy="549275"/>
          </a:xfrm>
          <a:custGeom>
            <a:avLst/>
            <a:gdLst/>
            <a:ahLst/>
            <a:cxnLst/>
            <a:rect l="l" t="t" r="r" b="b"/>
            <a:pathLst>
              <a:path w="549275" h="549275">
                <a:moveTo>
                  <a:pt x="274345" y="0"/>
                </a:moveTo>
                <a:lnTo>
                  <a:pt x="225029" y="4420"/>
                </a:lnTo>
                <a:lnTo>
                  <a:pt x="178614" y="17164"/>
                </a:lnTo>
                <a:lnTo>
                  <a:pt x="135874" y="37457"/>
                </a:lnTo>
                <a:lnTo>
                  <a:pt x="97585" y="64524"/>
                </a:lnTo>
                <a:lnTo>
                  <a:pt x="64520" y="97590"/>
                </a:lnTo>
                <a:lnTo>
                  <a:pt x="37454" y="135880"/>
                </a:lnTo>
                <a:lnTo>
                  <a:pt x="17162" y="178619"/>
                </a:lnTo>
                <a:lnTo>
                  <a:pt x="4419" y="225032"/>
                </a:lnTo>
                <a:lnTo>
                  <a:pt x="0" y="274345"/>
                </a:lnTo>
                <a:lnTo>
                  <a:pt x="4419" y="323657"/>
                </a:lnTo>
                <a:lnTo>
                  <a:pt x="17162" y="370071"/>
                </a:lnTo>
                <a:lnTo>
                  <a:pt x="37454" y="412810"/>
                </a:lnTo>
                <a:lnTo>
                  <a:pt x="64520" y="451100"/>
                </a:lnTo>
                <a:lnTo>
                  <a:pt x="97585" y="484166"/>
                </a:lnTo>
                <a:lnTo>
                  <a:pt x="135874" y="511233"/>
                </a:lnTo>
                <a:lnTo>
                  <a:pt x="178614" y="531526"/>
                </a:lnTo>
                <a:lnTo>
                  <a:pt x="225029" y="544270"/>
                </a:lnTo>
                <a:lnTo>
                  <a:pt x="274345" y="548690"/>
                </a:lnTo>
                <a:lnTo>
                  <a:pt x="323657" y="544270"/>
                </a:lnTo>
                <a:lnTo>
                  <a:pt x="370071" y="531526"/>
                </a:lnTo>
                <a:lnTo>
                  <a:pt x="412810" y="511233"/>
                </a:lnTo>
                <a:lnTo>
                  <a:pt x="451100" y="484166"/>
                </a:lnTo>
                <a:lnTo>
                  <a:pt x="484166" y="451100"/>
                </a:lnTo>
                <a:lnTo>
                  <a:pt x="511233" y="412810"/>
                </a:lnTo>
                <a:lnTo>
                  <a:pt x="531526" y="370071"/>
                </a:lnTo>
                <a:lnTo>
                  <a:pt x="544270" y="323657"/>
                </a:lnTo>
                <a:lnTo>
                  <a:pt x="548690" y="274345"/>
                </a:lnTo>
                <a:lnTo>
                  <a:pt x="544270" y="225032"/>
                </a:lnTo>
                <a:lnTo>
                  <a:pt x="531526" y="178619"/>
                </a:lnTo>
                <a:lnTo>
                  <a:pt x="511233" y="135880"/>
                </a:lnTo>
                <a:lnTo>
                  <a:pt x="484166" y="97590"/>
                </a:lnTo>
                <a:lnTo>
                  <a:pt x="451100" y="64524"/>
                </a:lnTo>
                <a:lnTo>
                  <a:pt x="412810" y="37457"/>
                </a:lnTo>
                <a:lnTo>
                  <a:pt x="370071" y="17164"/>
                </a:lnTo>
                <a:lnTo>
                  <a:pt x="323657" y="4420"/>
                </a:lnTo>
                <a:lnTo>
                  <a:pt x="274345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3891" y="2439523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463891" y="280485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247934" y="2439523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30"/>
          <p:cNvSpPr>
            <a:spLocks noGrp="1"/>
          </p:cNvSpPr>
          <p:nvPr>
            <p:ph type="body" sz="quarter" idx="13" hasCustomPrompt="1"/>
          </p:nvPr>
        </p:nvSpPr>
        <p:spPr>
          <a:xfrm>
            <a:off x="2247934" y="280485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051655" y="2439523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0" name="Text Placeholder 30"/>
          <p:cNvSpPr>
            <a:spLocks noGrp="1"/>
          </p:cNvSpPr>
          <p:nvPr>
            <p:ph type="body" sz="quarter" idx="15" hasCustomPrompt="1"/>
          </p:nvPr>
        </p:nvSpPr>
        <p:spPr>
          <a:xfrm>
            <a:off x="4051655" y="280485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8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835698" y="2439523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30"/>
          <p:cNvSpPr>
            <a:spLocks noGrp="1"/>
          </p:cNvSpPr>
          <p:nvPr>
            <p:ph type="body" sz="quarter" idx="17" hasCustomPrompt="1"/>
          </p:nvPr>
        </p:nvSpPr>
        <p:spPr>
          <a:xfrm>
            <a:off x="5835698" y="280485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8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626618" y="2439523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4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7626618" y="280485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8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9410661" y="2439523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9410661" y="280485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87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63891" y="4968782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30"/>
          <p:cNvSpPr>
            <a:spLocks noGrp="1"/>
          </p:cNvSpPr>
          <p:nvPr>
            <p:ph type="body" sz="quarter" idx="23"/>
          </p:nvPr>
        </p:nvSpPr>
        <p:spPr>
          <a:xfrm>
            <a:off x="463891" y="5334117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object 34"/>
          <p:cNvSpPr/>
          <p:nvPr userDrawn="1"/>
        </p:nvSpPr>
        <p:spPr>
          <a:xfrm>
            <a:off x="10417913" y="4867187"/>
            <a:ext cx="53975" cy="53975"/>
          </a:xfrm>
          <a:custGeom>
            <a:avLst/>
            <a:gdLst/>
            <a:ahLst/>
            <a:cxnLst/>
            <a:rect l="l" t="t" r="r" b="b"/>
            <a:pathLst>
              <a:path w="53975" h="53975">
                <a:moveTo>
                  <a:pt x="27025" y="0"/>
                </a:moveTo>
                <a:lnTo>
                  <a:pt x="16544" y="2068"/>
                </a:lnTo>
                <a:lnTo>
                  <a:pt x="7969" y="7793"/>
                </a:lnTo>
                <a:lnTo>
                  <a:pt x="2165" y="16310"/>
                </a:lnTo>
                <a:lnTo>
                  <a:pt x="0" y="26758"/>
                </a:lnTo>
                <a:lnTo>
                  <a:pt x="2061" y="37241"/>
                </a:lnTo>
                <a:lnTo>
                  <a:pt x="7785" y="45820"/>
                </a:lnTo>
                <a:lnTo>
                  <a:pt x="16309" y="51624"/>
                </a:lnTo>
                <a:lnTo>
                  <a:pt x="26771" y="53784"/>
                </a:lnTo>
                <a:lnTo>
                  <a:pt x="37244" y="51725"/>
                </a:lnTo>
                <a:lnTo>
                  <a:pt x="45816" y="46005"/>
                </a:lnTo>
                <a:lnTo>
                  <a:pt x="51619" y="37486"/>
                </a:lnTo>
                <a:lnTo>
                  <a:pt x="53784" y="27025"/>
                </a:lnTo>
                <a:lnTo>
                  <a:pt x="51717" y="16550"/>
                </a:lnTo>
                <a:lnTo>
                  <a:pt x="45996" y="7974"/>
                </a:lnTo>
                <a:lnTo>
                  <a:pt x="37478" y="2167"/>
                </a:lnTo>
                <a:lnTo>
                  <a:pt x="27025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Text Placeholder 4"/>
          <p:cNvSpPr>
            <a:spLocks noGrp="1"/>
          </p:cNvSpPr>
          <p:nvPr>
            <p:ph type="body" sz="quarter" idx="24"/>
          </p:nvPr>
        </p:nvSpPr>
        <p:spPr>
          <a:xfrm>
            <a:off x="2255932" y="4968782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30"/>
          <p:cNvSpPr>
            <a:spLocks noGrp="1"/>
          </p:cNvSpPr>
          <p:nvPr>
            <p:ph type="body" sz="quarter" idx="25"/>
          </p:nvPr>
        </p:nvSpPr>
        <p:spPr>
          <a:xfrm>
            <a:off x="2255932" y="5334117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4051655" y="4968782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4" name="Text Placeholder 30"/>
          <p:cNvSpPr>
            <a:spLocks noGrp="1"/>
          </p:cNvSpPr>
          <p:nvPr>
            <p:ph type="body" sz="quarter" idx="27"/>
          </p:nvPr>
        </p:nvSpPr>
        <p:spPr>
          <a:xfrm>
            <a:off x="4051655" y="5334117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847378" y="4968782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30"/>
          <p:cNvSpPr>
            <a:spLocks noGrp="1"/>
          </p:cNvSpPr>
          <p:nvPr>
            <p:ph type="body" sz="quarter" idx="29"/>
          </p:nvPr>
        </p:nvSpPr>
        <p:spPr>
          <a:xfrm>
            <a:off x="5847378" y="5334117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4"/>
          <p:cNvSpPr>
            <a:spLocks noGrp="1"/>
          </p:cNvSpPr>
          <p:nvPr>
            <p:ph type="body" sz="quarter" idx="30"/>
          </p:nvPr>
        </p:nvSpPr>
        <p:spPr>
          <a:xfrm>
            <a:off x="7626618" y="4968782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7626618" y="5334117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9423585" y="4968782"/>
            <a:ext cx="1714500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0D92BF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30"/>
          <p:cNvSpPr>
            <a:spLocks noGrp="1"/>
          </p:cNvSpPr>
          <p:nvPr>
            <p:ph type="body" sz="quarter" idx="33"/>
          </p:nvPr>
        </p:nvSpPr>
        <p:spPr>
          <a:xfrm>
            <a:off x="9423585" y="5334117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749299" y="752591"/>
            <a:ext cx="4965701" cy="1232326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477000" y="752591"/>
            <a:ext cx="4948238" cy="1232326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6" name="Text Placeholder 30"/>
          <p:cNvSpPr>
            <a:spLocks noGrp="1"/>
          </p:cNvSpPr>
          <p:nvPr>
            <p:ph type="body" sz="quarter" idx="57" hasCustomPrompt="1"/>
          </p:nvPr>
        </p:nvSpPr>
        <p:spPr>
          <a:xfrm>
            <a:off x="534042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7" name="Text Placeholder 30"/>
          <p:cNvSpPr>
            <a:spLocks noGrp="1"/>
          </p:cNvSpPr>
          <p:nvPr>
            <p:ph type="body" sz="quarter" idx="58" hasCustomPrompt="1"/>
          </p:nvPr>
        </p:nvSpPr>
        <p:spPr>
          <a:xfrm>
            <a:off x="1401166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8" name="Text Placeholder 30"/>
          <p:cNvSpPr>
            <a:spLocks noGrp="1"/>
          </p:cNvSpPr>
          <p:nvPr>
            <p:ph type="body" sz="quarter" idx="59" hasCustomPrompt="1"/>
          </p:nvPr>
        </p:nvSpPr>
        <p:spPr>
          <a:xfrm>
            <a:off x="2271471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9" name="Text Placeholder 30"/>
          <p:cNvSpPr>
            <a:spLocks noGrp="1"/>
          </p:cNvSpPr>
          <p:nvPr>
            <p:ph type="body" sz="quarter" idx="60" hasCustomPrompt="1"/>
          </p:nvPr>
        </p:nvSpPr>
        <p:spPr>
          <a:xfrm>
            <a:off x="3138595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0" name="Text Placeholder 30"/>
          <p:cNvSpPr>
            <a:spLocks noGrp="1"/>
          </p:cNvSpPr>
          <p:nvPr>
            <p:ph type="body" sz="quarter" idx="61" hasCustomPrompt="1"/>
          </p:nvPr>
        </p:nvSpPr>
        <p:spPr>
          <a:xfrm>
            <a:off x="4018305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1" name="Text Placeholder 30"/>
          <p:cNvSpPr>
            <a:spLocks noGrp="1"/>
          </p:cNvSpPr>
          <p:nvPr>
            <p:ph type="body" sz="quarter" idx="62" hasCustomPrompt="1"/>
          </p:nvPr>
        </p:nvSpPr>
        <p:spPr>
          <a:xfrm>
            <a:off x="4885429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2" name="Text Placeholder 30"/>
          <p:cNvSpPr>
            <a:spLocks noGrp="1"/>
          </p:cNvSpPr>
          <p:nvPr>
            <p:ph type="body" sz="quarter" idx="63" hasCustomPrompt="1"/>
          </p:nvPr>
        </p:nvSpPr>
        <p:spPr>
          <a:xfrm>
            <a:off x="5755734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3" name="Text Placeholder 30"/>
          <p:cNvSpPr>
            <a:spLocks noGrp="1"/>
          </p:cNvSpPr>
          <p:nvPr>
            <p:ph type="body" sz="quarter" idx="64" hasCustomPrompt="1"/>
          </p:nvPr>
        </p:nvSpPr>
        <p:spPr>
          <a:xfrm>
            <a:off x="6622858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5" name="Text Placeholder 30"/>
          <p:cNvSpPr>
            <a:spLocks noGrp="1"/>
          </p:cNvSpPr>
          <p:nvPr>
            <p:ph type="body" sz="quarter" idx="65" hasCustomPrompt="1"/>
          </p:nvPr>
        </p:nvSpPr>
        <p:spPr>
          <a:xfrm>
            <a:off x="7488000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6" name="Text Placeholder 30"/>
          <p:cNvSpPr>
            <a:spLocks noGrp="1"/>
          </p:cNvSpPr>
          <p:nvPr>
            <p:ph type="body" sz="quarter" idx="66" hasCustomPrompt="1"/>
          </p:nvPr>
        </p:nvSpPr>
        <p:spPr>
          <a:xfrm>
            <a:off x="8359200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7" name="Text Placeholder 30"/>
          <p:cNvSpPr>
            <a:spLocks noGrp="1"/>
          </p:cNvSpPr>
          <p:nvPr>
            <p:ph type="body" sz="quarter" idx="67" hasCustomPrompt="1"/>
          </p:nvPr>
        </p:nvSpPr>
        <p:spPr>
          <a:xfrm>
            <a:off x="9226800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8" name="Text Placeholder 30"/>
          <p:cNvSpPr>
            <a:spLocks noGrp="1"/>
          </p:cNvSpPr>
          <p:nvPr>
            <p:ph type="body" sz="quarter" idx="68" hasCustomPrompt="1"/>
          </p:nvPr>
        </p:nvSpPr>
        <p:spPr>
          <a:xfrm>
            <a:off x="10094400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19" name="Text Placeholder 30"/>
          <p:cNvSpPr>
            <a:spLocks noGrp="1"/>
          </p:cNvSpPr>
          <p:nvPr>
            <p:ph type="body" sz="quarter" idx="69" hasCustomPrompt="1"/>
          </p:nvPr>
        </p:nvSpPr>
        <p:spPr>
          <a:xfrm>
            <a:off x="10958400" y="4094738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2020</a:t>
            </a:r>
          </a:p>
        </p:txBody>
      </p:sp>
      <p:sp>
        <p:nvSpPr>
          <p:cNvPr id="75" name="object 9">
            <a:extLst>
              <a:ext uri="{FF2B5EF4-FFF2-40B4-BE49-F238E27FC236}">
                <a16:creationId xmlns:a16="http://schemas.microsoft.com/office/drawing/2014/main" id="{39A53086-D501-4409-8570-711B6BD99EF1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8932632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object 23"/>
          <p:cNvSpPr/>
          <p:nvPr userDrawn="1"/>
        </p:nvSpPr>
        <p:spPr>
          <a:xfrm flipH="1">
            <a:off x="9545719" y="1102696"/>
            <a:ext cx="45719" cy="4795520"/>
          </a:xfrm>
          <a:custGeom>
            <a:avLst/>
            <a:gdLst/>
            <a:ahLst/>
            <a:cxnLst/>
            <a:rect l="l" t="t" r="r" b="b"/>
            <a:pathLst>
              <a:path h="4795520">
                <a:moveTo>
                  <a:pt x="0" y="0"/>
                </a:moveTo>
                <a:lnTo>
                  <a:pt x="0" y="949185"/>
                </a:lnTo>
                <a:lnTo>
                  <a:pt x="0" y="1907844"/>
                </a:lnTo>
                <a:lnTo>
                  <a:pt x="0" y="2865932"/>
                </a:lnTo>
                <a:lnTo>
                  <a:pt x="0" y="3832961"/>
                </a:lnTo>
                <a:lnTo>
                  <a:pt x="0" y="4795520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29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2000" y="3214508"/>
            <a:ext cx="3461792" cy="2302724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0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49299" y="1447800"/>
            <a:ext cx="3471705" cy="1209927"/>
          </a:xfrm>
          <a:prstGeom prst="rect">
            <a:avLst/>
          </a:prstGeom>
        </p:spPr>
        <p:txBody>
          <a:bodyPr/>
          <a:lstStyle>
            <a:lvl1pPr marL="14400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284117" y="761291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32" name="Text Placeholder 30"/>
          <p:cNvSpPr>
            <a:spLocks noGrp="1"/>
          </p:cNvSpPr>
          <p:nvPr>
            <p:ph type="body" sz="quarter" idx="17" hasCustomPrompt="1"/>
          </p:nvPr>
        </p:nvSpPr>
        <p:spPr>
          <a:xfrm>
            <a:off x="6058653" y="656692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33" name="object 7"/>
          <p:cNvSpPr/>
          <p:nvPr userDrawn="1"/>
        </p:nvSpPr>
        <p:spPr>
          <a:xfrm>
            <a:off x="9531113" y="1991560"/>
            <a:ext cx="120650" cy="120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0"/>
          <p:cNvSpPr/>
          <p:nvPr userDrawn="1"/>
        </p:nvSpPr>
        <p:spPr>
          <a:xfrm>
            <a:off x="9531113" y="1042371"/>
            <a:ext cx="120650" cy="120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"/>
          <p:cNvSpPr/>
          <p:nvPr userDrawn="1"/>
        </p:nvSpPr>
        <p:spPr>
          <a:xfrm>
            <a:off x="9531113" y="2950212"/>
            <a:ext cx="120650" cy="120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6"/>
          <p:cNvSpPr/>
          <p:nvPr userDrawn="1"/>
        </p:nvSpPr>
        <p:spPr>
          <a:xfrm>
            <a:off x="9531113" y="3908305"/>
            <a:ext cx="120650" cy="120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9"/>
          <p:cNvSpPr/>
          <p:nvPr userDrawn="1"/>
        </p:nvSpPr>
        <p:spPr>
          <a:xfrm>
            <a:off x="9531113" y="4875329"/>
            <a:ext cx="120650" cy="120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22"/>
          <p:cNvSpPr/>
          <p:nvPr userDrawn="1"/>
        </p:nvSpPr>
        <p:spPr>
          <a:xfrm>
            <a:off x="9531113" y="5837886"/>
            <a:ext cx="120650" cy="120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23"/>
          <p:cNvSpPr/>
          <p:nvPr userDrawn="1"/>
        </p:nvSpPr>
        <p:spPr>
          <a:xfrm>
            <a:off x="5984633" y="1102696"/>
            <a:ext cx="0" cy="4795520"/>
          </a:xfrm>
          <a:custGeom>
            <a:avLst/>
            <a:gdLst/>
            <a:ahLst/>
            <a:cxnLst/>
            <a:rect l="l" t="t" r="r" b="b"/>
            <a:pathLst>
              <a:path h="4795520">
                <a:moveTo>
                  <a:pt x="0" y="0"/>
                </a:moveTo>
                <a:lnTo>
                  <a:pt x="0" y="949185"/>
                </a:lnTo>
                <a:lnTo>
                  <a:pt x="0" y="1907844"/>
                </a:lnTo>
                <a:lnTo>
                  <a:pt x="0" y="2865932"/>
                </a:lnTo>
                <a:lnTo>
                  <a:pt x="0" y="3832961"/>
                </a:lnTo>
                <a:lnTo>
                  <a:pt x="0" y="4795520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26"/>
          <p:cNvSpPr/>
          <p:nvPr userDrawn="1"/>
        </p:nvSpPr>
        <p:spPr>
          <a:xfrm>
            <a:off x="5924308" y="1991560"/>
            <a:ext cx="120650" cy="120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29"/>
          <p:cNvSpPr/>
          <p:nvPr userDrawn="1"/>
        </p:nvSpPr>
        <p:spPr>
          <a:xfrm>
            <a:off x="5924308" y="1042371"/>
            <a:ext cx="120650" cy="1206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32"/>
          <p:cNvSpPr/>
          <p:nvPr userDrawn="1"/>
        </p:nvSpPr>
        <p:spPr>
          <a:xfrm>
            <a:off x="5924308" y="2950212"/>
            <a:ext cx="120650" cy="1206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35"/>
          <p:cNvSpPr/>
          <p:nvPr userDrawn="1"/>
        </p:nvSpPr>
        <p:spPr>
          <a:xfrm>
            <a:off x="5924308" y="3908305"/>
            <a:ext cx="120650" cy="12065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38"/>
          <p:cNvSpPr/>
          <p:nvPr userDrawn="1"/>
        </p:nvSpPr>
        <p:spPr>
          <a:xfrm>
            <a:off x="5924308" y="4875329"/>
            <a:ext cx="120650" cy="12065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41"/>
          <p:cNvSpPr/>
          <p:nvPr userDrawn="1"/>
        </p:nvSpPr>
        <p:spPr>
          <a:xfrm>
            <a:off x="5924308" y="5837886"/>
            <a:ext cx="120650" cy="12065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284117" y="1028869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5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284117" y="1725912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5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6058653" y="1621313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5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4284117" y="1993490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284117" y="2666280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54" name="Text Placeholder 30"/>
          <p:cNvSpPr>
            <a:spLocks noGrp="1"/>
          </p:cNvSpPr>
          <p:nvPr>
            <p:ph type="body" sz="quarter" idx="23" hasCustomPrompt="1"/>
          </p:nvPr>
        </p:nvSpPr>
        <p:spPr>
          <a:xfrm>
            <a:off x="6058653" y="2561681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55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4284117" y="2933858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56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284117" y="3623738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57" name="Text Placeholder 30"/>
          <p:cNvSpPr>
            <a:spLocks noGrp="1"/>
          </p:cNvSpPr>
          <p:nvPr>
            <p:ph type="body" sz="quarter" idx="26" hasCustomPrompt="1"/>
          </p:nvPr>
        </p:nvSpPr>
        <p:spPr>
          <a:xfrm>
            <a:off x="6058653" y="3519139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4284117" y="3891316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59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4284117" y="4594212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60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6058653" y="4489613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4284117" y="4861790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62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4284117" y="5536297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63" name="Text Placeholder 30"/>
          <p:cNvSpPr>
            <a:spLocks noGrp="1"/>
          </p:cNvSpPr>
          <p:nvPr>
            <p:ph type="body" sz="quarter" idx="32" hasCustomPrompt="1"/>
          </p:nvPr>
        </p:nvSpPr>
        <p:spPr>
          <a:xfrm>
            <a:off x="6058653" y="543169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64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4284117" y="5803875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65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902754" y="761291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66" name="Text Placeholder 30"/>
          <p:cNvSpPr>
            <a:spLocks noGrp="1"/>
          </p:cNvSpPr>
          <p:nvPr>
            <p:ph type="body" sz="quarter" idx="35" hasCustomPrompt="1"/>
          </p:nvPr>
        </p:nvSpPr>
        <p:spPr>
          <a:xfrm>
            <a:off x="9677290" y="656692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67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7902754" y="1028869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68" name="Text Placeholder 4"/>
          <p:cNvSpPr>
            <a:spLocks noGrp="1"/>
          </p:cNvSpPr>
          <p:nvPr>
            <p:ph type="body" sz="quarter" idx="37" hasCustomPrompt="1"/>
          </p:nvPr>
        </p:nvSpPr>
        <p:spPr>
          <a:xfrm>
            <a:off x="7902754" y="1725912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69" name="Text Placeholder 30"/>
          <p:cNvSpPr>
            <a:spLocks noGrp="1"/>
          </p:cNvSpPr>
          <p:nvPr>
            <p:ph type="body" sz="quarter" idx="38" hasCustomPrompt="1"/>
          </p:nvPr>
        </p:nvSpPr>
        <p:spPr>
          <a:xfrm>
            <a:off x="9677290" y="1621313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70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7902754" y="1993490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71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902754" y="2666280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72" name="Text Placeholder 30"/>
          <p:cNvSpPr>
            <a:spLocks noGrp="1"/>
          </p:cNvSpPr>
          <p:nvPr>
            <p:ph type="body" sz="quarter" idx="41" hasCustomPrompt="1"/>
          </p:nvPr>
        </p:nvSpPr>
        <p:spPr>
          <a:xfrm>
            <a:off x="9677290" y="2561681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7902754" y="2933858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74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7902754" y="3623738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75" name="Text Placeholder 30"/>
          <p:cNvSpPr>
            <a:spLocks noGrp="1"/>
          </p:cNvSpPr>
          <p:nvPr>
            <p:ph type="body" sz="quarter" idx="44" hasCustomPrompt="1"/>
          </p:nvPr>
        </p:nvSpPr>
        <p:spPr>
          <a:xfrm>
            <a:off x="9677290" y="3519139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76" name="Text Placeholder 4"/>
          <p:cNvSpPr>
            <a:spLocks noGrp="1"/>
          </p:cNvSpPr>
          <p:nvPr>
            <p:ph type="body" sz="quarter" idx="45" hasCustomPrompt="1"/>
          </p:nvPr>
        </p:nvSpPr>
        <p:spPr>
          <a:xfrm>
            <a:off x="7902754" y="3891316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77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7902754" y="4594212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78" name="Text Placeholder 30"/>
          <p:cNvSpPr>
            <a:spLocks noGrp="1"/>
          </p:cNvSpPr>
          <p:nvPr>
            <p:ph type="body" sz="quarter" idx="47" hasCustomPrompt="1"/>
          </p:nvPr>
        </p:nvSpPr>
        <p:spPr>
          <a:xfrm>
            <a:off x="9677290" y="4489613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79" name="Text Placeholder 4"/>
          <p:cNvSpPr>
            <a:spLocks noGrp="1"/>
          </p:cNvSpPr>
          <p:nvPr>
            <p:ph type="body" sz="quarter" idx="48" hasCustomPrompt="1"/>
          </p:nvPr>
        </p:nvSpPr>
        <p:spPr>
          <a:xfrm>
            <a:off x="7902754" y="4861790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180" name="Text Placeholder 4"/>
          <p:cNvSpPr>
            <a:spLocks noGrp="1"/>
          </p:cNvSpPr>
          <p:nvPr>
            <p:ph type="body" sz="quarter" idx="49" hasCustomPrompt="1"/>
          </p:nvPr>
        </p:nvSpPr>
        <p:spPr>
          <a:xfrm>
            <a:off x="7902754" y="5536297"/>
            <a:ext cx="1581826" cy="255442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b="1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81" name="Text Placeholder 30"/>
          <p:cNvSpPr>
            <a:spLocks noGrp="1"/>
          </p:cNvSpPr>
          <p:nvPr>
            <p:ph type="body" sz="quarter" idx="50" hasCustomPrompt="1"/>
          </p:nvPr>
        </p:nvSpPr>
        <p:spPr>
          <a:xfrm>
            <a:off x="9677290" y="5431698"/>
            <a:ext cx="1714500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 </a:t>
            </a:r>
          </a:p>
        </p:txBody>
      </p:sp>
      <p:sp>
        <p:nvSpPr>
          <p:cNvPr id="182" name="Text Placeholder 4"/>
          <p:cNvSpPr>
            <a:spLocks noGrp="1"/>
          </p:cNvSpPr>
          <p:nvPr>
            <p:ph type="body" sz="quarter" idx="51" hasCustomPrompt="1"/>
          </p:nvPr>
        </p:nvSpPr>
        <p:spPr>
          <a:xfrm>
            <a:off x="7902754" y="5803875"/>
            <a:ext cx="1581826" cy="281081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200" b="0" kern="100" spc="0" baseline="0">
                <a:solidFill>
                  <a:srgbClr val="0FA6C9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JANUARY</a:t>
            </a:r>
          </a:p>
        </p:txBody>
      </p:sp>
      <p:sp>
        <p:nvSpPr>
          <p:cNvPr id="58" name="object 9">
            <a:extLst>
              <a:ext uri="{FF2B5EF4-FFF2-40B4-BE49-F238E27FC236}">
                <a16:creationId xmlns:a16="http://schemas.microsoft.com/office/drawing/2014/main" id="{DE514482-08B0-4F9F-AA86-1936BB443CB7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2982982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58" name="object 6"/>
          <p:cNvSpPr/>
          <p:nvPr userDrawn="1"/>
        </p:nvSpPr>
        <p:spPr>
          <a:xfrm>
            <a:off x="322479" y="3921102"/>
            <a:ext cx="11547158" cy="7697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7"/>
          <p:cNvSpPr/>
          <p:nvPr userDrawn="1"/>
        </p:nvSpPr>
        <p:spPr>
          <a:xfrm>
            <a:off x="404162" y="4729298"/>
            <a:ext cx="1223010" cy="189865"/>
          </a:xfrm>
          <a:custGeom>
            <a:avLst/>
            <a:gdLst/>
            <a:ahLst/>
            <a:cxnLst/>
            <a:rect l="l" t="t" r="r" b="b"/>
            <a:pathLst>
              <a:path w="1223010" h="189864">
                <a:moveTo>
                  <a:pt x="1222870" y="0"/>
                </a:moveTo>
                <a:lnTo>
                  <a:pt x="1222870" y="189293"/>
                </a:lnTo>
                <a:lnTo>
                  <a:pt x="0" y="189293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8"/>
          <p:cNvSpPr/>
          <p:nvPr userDrawn="1"/>
        </p:nvSpPr>
        <p:spPr>
          <a:xfrm>
            <a:off x="1627037" y="4918594"/>
            <a:ext cx="407670" cy="0"/>
          </a:xfrm>
          <a:custGeom>
            <a:avLst/>
            <a:gdLst/>
            <a:ahLst/>
            <a:cxnLst/>
            <a:rect l="l" t="t" r="r" b="b"/>
            <a:pathLst>
              <a:path w="407669">
                <a:moveTo>
                  <a:pt x="40747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9"/>
          <p:cNvSpPr/>
          <p:nvPr userDrawn="1"/>
        </p:nvSpPr>
        <p:spPr>
          <a:xfrm>
            <a:off x="736320" y="3687591"/>
            <a:ext cx="1306830" cy="189865"/>
          </a:xfrm>
          <a:custGeom>
            <a:avLst/>
            <a:gdLst/>
            <a:ahLst/>
            <a:cxnLst/>
            <a:rect l="l" t="t" r="r" b="b"/>
            <a:pathLst>
              <a:path w="1306830" h="189864">
                <a:moveTo>
                  <a:pt x="0" y="189293"/>
                </a:moveTo>
                <a:lnTo>
                  <a:pt x="0" y="0"/>
                </a:lnTo>
                <a:lnTo>
                  <a:pt x="1306207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10"/>
          <p:cNvSpPr/>
          <p:nvPr userDrawn="1"/>
        </p:nvSpPr>
        <p:spPr>
          <a:xfrm>
            <a:off x="412167" y="3687587"/>
            <a:ext cx="324485" cy="0"/>
          </a:xfrm>
          <a:custGeom>
            <a:avLst/>
            <a:gdLst/>
            <a:ahLst/>
            <a:cxnLst/>
            <a:rect l="l" t="t" r="r" b="b"/>
            <a:pathLst>
              <a:path w="324484">
                <a:moveTo>
                  <a:pt x="0" y="0"/>
                </a:moveTo>
                <a:lnTo>
                  <a:pt x="324154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11"/>
          <p:cNvSpPr/>
          <p:nvPr userDrawn="1"/>
        </p:nvSpPr>
        <p:spPr>
          <a:xfrm>
            <a:off x="2512522" y="3687591"/>
            <a:ext cx="1306830" cy="189865"/>
          </a:xfrm>
          <a:custGeom>
            <a:avLst/>
            <a:gdLst/>
            <a:ahLst/>
            <a:cxnLst/>
            <a:rect l="l" t="t" r="r" b="b"/>
            <a:pathLst>
              <a:path w="1306829" h="189864">
                <a:moveTo>
                  <a:pt x="0" y="189293"/>
                </a:moveTo>
                <a:lnTo>
                  <a:pt x="0" y="0"/>
                </a:lnTo>
                <a:lnTo>
                  <a:pt x="1306207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12"/>
          <p:cNvSpPr/>
          <p:nvPr userDrawn="1"/>
        </p:nvSpPr>
        <p:spPr>
          <a:xfrm>
            <a:off x="2188368" y="3687587"/>
            <a:ext cx="324485" cy="0"/>
          </a:xfrm>
          <a:custGeom>
            <a:avLst/>
            <a:gdLst/>
            <a:ahLst/>
            <a:cxnLst/>
            <a:rect l="l" t="t" r="r" b="b"/>
            <a:pathLst>
              <a:path w="324485">
                <a:moveTo>
                  <a:pt x="0" y="0"/>
                </a:moveTo>
                <a:lnTo>
                  <a:pt x="324154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13"/>
          <p:cNvSpPr/>
          <p:nvPr userDrawn="1"/>
        </p:nvSpPr>
        <p:spPr>
          <a:xfrm>
            <a:off x="4303290" y="3687591"/>
            <a:ext cx="1306830" cy="189865"/>
          </a:xfrm>
          <a:custGeom>
            <a:avLst/>
            <a:gdLst/>
            <a:ahLst/>
            <a:cxnLst/>
            <a:rect l="l" t="t" r="r" b="b"/>
            <a:pathLst>
              <a:path w="1306829" h="189864">
                <a:moveTo>
                  <a:pt x="0" y="189293"/>
                </a:moveTo>
                <a:lnTo>
                  <a:pt x="0" y="0"/>
                </a:lnTo>
                <a:lnTo>
                  <a:pt x="1306207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14"/>
          <p:cNvSpPr/>
          <p:nvPr userDrawn="1"/>
        </p:nvSpPr>
        <p:spPr>
          <a:xfrm>
            <a:off x="3979137" y="3687587"/>
            <a:ext cx="324485" cy="0"/>
          </a:xfrm>
          <a:custGeom>
            <a:avLst/>
            <a:gdLst/>
            <a:ahLst/>
            <a:cxnLst/>
            <a:rect l="l" t="t" r="r" b="b"/>
            <a:pathLst>
              <a:path w="324485">
                <a:moveTo>
                  <a:pt x="0" y="0"/>
                </a:moveTo>
                <a:lnTo>
                  <a:pt x="324154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15"/>
          <p:cNvSpPr/>
          <p:nvPr userDrawn="1"/>
        </p:nvSpPr>
        <p:spPr>
          <a:xfrm>
            <a:off x="6085259" y="3687591"/>
            <a:ext cx="1306830" cy="189865"/>
          </a:xfrm>
          <a:custGeom>
            <a:avLst/>
            <a:gdLst/>
            <a:ahLst/>
            <a:cxnLst/>
            <a:rect l="l" t="t" r="r" b="b"/>
            <a:pathLst>
              <a:path w="1306829" h="189864">
                <a:moveTo>
                  <a:pt x="0" y="189293"/>
                </a:moveTo>
                <a:lnTo>
                  <a:pt x="0" y="0"/>
                </a:lnTo>
                <a:lnTo>
                  <a:pt x="1306207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16"/>
          <p:cNvSpPr/>
          <p:nvPr userDrawn="1"/>
        </p:nvSpPr>
        <p:spPr>
          <a:xfrm>
            <a:off x="5761106" y="3687587"/>
            <a:ext cx="324485" cy="0"/>
          </a:xfrm>
          <a:custGeom>
            <a:avLst/>
            <a:gdLst/>
            <a:ahLst/>
            <a:cxnLst/>
            <a:rect l="l" t="t" r="r" b="b"/>
            <a:pathLst>
              <a:path w="324485">
                <a:moveTo>
                  <a:pt x="0" y="0"/>
                </a:moveTo>
                <a:lnTo>
                  <a:pt x="324154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17"/>
          <p:cNvSpPr/>
          <p:nvPr userDrawn="1"/>
        </p:nvSpPr>
        <p:spPr>
          <a:xfrm>
            <a:off x="7885149" y="3687591"/>
            <a:ext cx="1306830" cy="189865"/>
          </a:xfrm>
          <a:custGeom>
            <a:avLst/>
            <a:gdLst/>
            <a:ahLst/>
            <a:cxnLst/>
            <a:rect l="l" t="t" r="r" b="b"/>
            <a:pathLst>
              <a:path w="1306829" h="189864">
                <a:moveTo>
                  <a:pt x="0" y="189293"/>
                </a:moveTo>
                <a:lnTo>
                  <a:pt x="0" y="0"/>
                </a:lnTo>
                <a:lnTo>
                  <a:pt x="1306207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18"/>
          <p:cNvSpPr/>
          <p:nvPr userDrawn="1"/>
        </p:nvSpPr>
        <p:spPr>
          <a:xfrm>
            <a:off x="7560989" y="3687587"/>
            <a:ext cx="324485" cy="0"/>
          </a:xfrm>
          <a:custGeom>
            <a:avLst/>
            <a:gdLst/>
            <a:ahLst/>
            <a:cxnLst/>
            <a:rect l="l" t="t" r="r" b="b"/>
            <a:pathLst>
              <a:path w="324484">
                <a:moveTo>
                  <a:pt x="0" y="0"/>
                </a:moveTo>
                <a:lnTo>
                  <a:pt x="324154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19"/>
          <p:cNvSpPr/>
          <p:nvPr userDrawn="1"/>
        </p:nvSpPr>
        <p:spPr>
          <a:xfrm>
            <a:off x="9667750" y="3687591"/>
            <a:ext cx="1306830" cy="189865"/>
          </a:xfrm>
          <a:custGeom>
            <a:avLst/>
            <a:gdLst/>
            <a:ahLst/>
            <a:cxnLst/>
            <a:rect l="l" t="t" r="r" b="b"/>
            <a:pathLst>
              <a:path w="1306829" h="189864">
                <a:moveTo>
                  <a:pt x="0" y="189293"/>
                </a:moveTo>
                <a:lnTo>
                  <a:pt x="0" y="0"/>
                </a:lnTo>
                <a:lnTo>
                  <a:pt x="1306207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20"/>
          <p:cNvSpPr/>
          <p:nvPr userDrawn="1"/>
        </p:nvSpPr>
        <p:spPr>
          <a:xfrm>
            <a:off x="9343603" y="3687587"/>
            <a:ext cx="324485" cy="0"/>
          </a:xfrm>
          <a:custGeom>
            <a:avLst/>
            <a:gdLst/>
            <a:ahLst/>
            <a:cxnLst/>
            <a:rect l="l" t="t" r="r" b="b"/>
            <a:pathLst>
              <a:path w="324484">
                <a:moveTo>
                  <a:pt x="0" y="0"/>
                </a:moveTo>
                <a:lnTo>
                  <a:pt x="324142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21"/>
          <p:cNvSpPr/>
          <p:nvPr userDrawn="1"/>
        </p:nvSpPr>
        <p:spPr>
          <a:xfrm>
            <a:off x="2193590" y="4729298"/>
            <a:ext cx="1223010" cy="189865"/>
          </a:xfrm>
          <a:custGeom>
            <a:avLst/>
            <a:gdLst/>
            <a:ahLst/>
            <a:cxnLst/>
            <a:rect l="l" t="t" r="r" b="b"/>
            <a:pathLst>
              <a:path w="1223010" h="189864">
                <a:moveTo>
                  <a:pt x="1222870" y="0"/>
                </a:moveTo>
                <a:lnTo>
                  <a:pt x="1222870" y="189293"/>
                </a:lnTo>
                <a:lnTo>
                  <a:pt x="0" y="189293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22"/>
          <p:cNvSpPr/>
          <p:nvPr userDrawn="1"/>
        </p:nvSpPr>
        <p:spPr>
          <a:xfrm>
            <a:off x="3416466" y="4918594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40747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23"/>
          <p:cNvSpPr/>
          <p:nvPr userDrawn="1"/>
        </p:nvSpPr>
        <p:spPr>
          <a:xfrm>
            <a:off x="3979360" y="4729298"/>
            <a:ext cx="1223010" cy="189865"/>
          </a:xfrm>
          <a:custGeom>
            <a:avLst/>
            <a:gdLst/>
            <a:ahLst/>
            <a:cxnLst/>
            <a:rect l="l" t="t" r="r" b="b"/>
            <a:pathLst>
              <a:path w="1223010" h="189864">
                <a:moveTo>
                  <a:pt x="1222883" y="0"/>
                </a:moveTo>
                <a:lnTo>
                  <a:pt x="1222883" y="189293"/>
                </a:lnTo>
                <a:lnTo>
                  <a:pt x="0" y="189293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24"/>
          <p:cNvSpPr/>
          <p:nvPr userDrawn="1"/>
        </p:nvSpPr>
        <p:spPr>
          <a:xfrm>
            <a:off x="5202248" y="4918594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40747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25"/>
          <p:cNvSpPr/>
          <p:nvPr userDrawn="1"/>
        </p:nvSpPr>
        <p:spPr>
          <a:xfrm>
            <a:off x="5761099" y="4729298"/>
            <a:ext cx="1223010" cy="189865"/>
          </a:xfrm>
          <a:custGeom>
            <a:avLst/>
            <a:gdLst/>
            <a:ahLst/>
            <a:cxnLst/>
            <a:rect l="l" t="t" r="r" b="b"/>
            <a:pathLst>
              <a:path w="1223009" h="189864">
                <a:moveTo>
                  <a:pt x="1222883" y="0"/>
                </a:moveTo>
                <a:lnTo>
                  <a:pt x="1222883" y="189293"/>
                </a:lnTo>
                <a:lnTo>
                  <a:pt x="0" y="189293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26"/>
          <p:cNvSpPr/>
          <p:nvPr userDrawn="1"/>
        </p:nvSpPr>
        <p:spPr>
          <a:xfrm>
            <a:off x="6983983" y="4918594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40747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27"/>
          <p:cNvSpPr/>
          <p:nvPr userDrawn="1"/>
        </p:nvSpPr>
        <p:spPr>
          <a:xfrm>
            <a:off x="7560791" y="4729298"/>
            <a:ext cx="1223010" cy="189865"/>
          </a:xfrm>
          <a:custGeom>
            <a:avLst/>
            <a:gdLst/>
            <a:ahLst/>
            <a:cxnLst/>
            <a:rect l="l" t="t" r="r" b="b"/>
            <a:pathLst>
              <a:path w="1223009" h="189864">
                <a:moveTo>
                  <a:pt x="1222882" y="0"/>
                </a:moveTo>
                <a:lnTo>
                  <a:pt x="1222882" y="189293"/>
                </a:lnTo>
                <a:lnTo>
                  <a:pt x="0" y="189293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28"/>
          <p:cNvSpPr/>
          <p:nvPr userDrawn="1"/>
        </p:nvSpPr>
        <p:spPr>
          <a:xfrm>
            <a:off x="8783674" y="4918594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40747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29"/>
          <p:cNvSpPr/>
          <p:nvPr userDrawn="1"/>
        </p:nvSpPr>
        <p:spPr>
          <a:xfrm>
            <a:off x="9342425" y="4729298"/>
            <a:ext cx="1223010" cy="189865"/>
          </a:xfrm>
          <a:custGeom>
            <a:avLst/>
            <a:gdLst/>
            <a:ahLst/>
            <a:cxnLst/>
            <a:rect l="l" t="t" r="r" b="b"/>
            <a:pathLst>
              <a:path w="1223009" h="189864">
                <a:moveTo>
                  <a:pt x="1222870" y="0"/>
                </a:moveTo>
                <a:lnTo>
                  <a:pt x="1222870" y="189293"/>
                </a:lnTo>
                <a:lnTo>
                  <a:pt x="0" y="189293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30"/>
          <p:cNvSpPr/>
          <p:nvPr userDrawn="1"/>
        </p:nvSpPr>
        <p:spPr>
          <a:xfrm>
            <a:off x="10565295" y="4918594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40747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FA6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695400" y="777352"/>
            <a:ext cx="10729838" cy="624181"/>
          </a:xfrm>
          <a:prstGeom prst="rect">
            <a:avLst/>
          </a:prstGeom>
        </p:spPr>
        <p:txBody>
          <a:bodyPr/>
          <a:lstStyle>
            <a:lvl1pPr marL="0">
              <a:lnSpc>
                <a:spcPct val="140000"/>
              </a:lnSpc>
              <a:spcBef>
                <a:spcPts val="0"/>
              </a:spcBef>
              <a:defRPr sz="26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7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91818" y="1399432"/>
            <a:ext cx="10733420" cy="51740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04162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9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404162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0" name="Text Placeholder 4"/>
          <p:cNvSpPr>
            <a:spLocks noGrp="1"/>
          </p:cNvSpPr>
          <p:nvPr>
            <p:ph type="body" sz="quarter" idx="57"/>
          </p:nvPr>
        </p:nvSpPr>
        <p:spPr>
          <a:xfrm>
            <a:off x="2188368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1" name="Text Placeholder 30"/>
          <p:cNvSpPr>
            <a:spLocks noGrp="1"/>
          </p:cNvSpPr>
          <p:nvPr>
            <p:ph type="body" sz="quarter" idx="58" hasCustomPrompt="1"/>
          </p:nvPr>
        </p:nvSpPr>
        <p:spPr>
          <a:xfrm>
            <a:off x="2188368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59"/>
          </p:nvPr>
        </p:nvSpPr>
        <p:spPr>
          <a:xfrm>
            <a:off x="3976893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Text Placeholder 30"/>
          <p:cNvSpPr>
            <a:spLocks noGrp="1"/>
          </p:cNvSpPr>
          <p:nvPr>
            <p:ph type="body" sz="quarter" idx="60" hasCustomPrompt="1"/>
          </p:nvPr>
        </p:nvSpPr>
        <p:spPr>
          <a:xfrm>
            <a:off x="3976893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4" name="Text Placeholder 4"/>
          <p:cNvSpPr>
            <a:spLocks noGrp="1"/>
          </p:cNvSpPr>
          <p:nvPr>
            <p:ph type="body" sz="quarter" idx="61"/>
          </p:nvPr>
        </p:nvSpPr>
        <p:spPr>
          <a:xfrm>
            <a:off x="5761099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5" name="Text Placeholder 30"/>
          <p:cNvSpPr>
            <a:spLocks noGrp="1"/>
          </p:cNvSpPr>
          <p:nvPr>
            <p:ph type="body" sz="quarter" idx="62" hasCustomPrompt="1"/>
          </p:nvPr>
        </p:nvSpPr>
        <p:spPr>
          <a:xfrm>
            <a:off x="5761099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6" name="Text Placeholder 4"/>
          <p:cNvSpPr>
            <a:spLocks noGrp="1"/>
          </p:cNvSpPr>
          <p:nvPr>
            <p:ph type="body" sz="quarter" idx="63"/>
          </p:nvPr>
        </p:nvSpPr>
        <p:spPr>
          <a:xfrm>
            <a:off x="7558219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7" name="Text Placeholder 30"/>
          <p:cNvSpPr>
            <a:spLocks noGrp="1"/>
          </p:cNvSpPr>
          <p:nvPr>
            <p:ph type="body" sz="quarter" idx="64" hasCustomPrompt="1"/>
          </p:nvPr>
        </p:nvSpPr>
        <p:spPr>
          <a:xfrm>
            <a:off x="7558219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8" name="Text Placeholder 4"/>
          <p:cNvSpPr>
            <a:spLocks noGrp="1"/>
          </p:cNvSpPr>
          <p:nvPr>
            <p:ph type="body" sz="quarter" idx="65"/>
          </p:nvPr>
        </p:nvSpPr>
        <p:spPr>
          <a:xfrm>
            <a:off x="9342425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9" name="Text Placeholder 30"/>
          <p:cNvSpPr>
            <a:spLocks noGrp="1"/>
          </p:cNvSpPr>
          <p:nvPr>
            <p:ph type="body" sz="quarter" idx="66" hasCustomPrompt="1"/>
          </p:nvPr>
        </p:nvSpPr>
        <p:spPr>
          <a:xfrm>
            <a:off x="9342425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0" name="Text Placeholder 4"/>
          <p:cNvSpPr>
            <a:spLocks noGrp="1"/>
          </p:cNvSpPr>
          <p:nvPr>
            <p:ph type="body" sz="quarter" idx="67"/>
          </p:nvPr>
        </p:nvSpPr>
        <p:spPr>
          <a:xfrm>
            <a:off x="404162" y="5023379"/>
            <a:ext cx="1638988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1" name="Text Placeholder 30"/>
          <p:cNvSpPr>
            <a:spLocks noGrp="1"/>
          </p:cNvSpPr>
          <p:nvPr>
            <p:ph type="body" sz="quarter" idx="68" hasCustomPrompt="1"/>
          </p:nvPr>
        </p:nvSpPr>
        <p:spPr>
          <a:xfrm>
            <a:off x="404162" y="5388714"/>
            <a:ext cx="1638988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2" name="Text Placeholder 4"/>
          <p:cNvSpPr>
            <a:spLocks noGrp="1"/>
          </p:cNvSpPr>
          <p:nvPr>
            <p:ph type="body" sz="quarter" idx="69"/>
          </p:nvPr>
        </p:nvSpPr>
        <p:spPr>
          <a:xfrm>
            <a:off x="2188368" y="5023379"/>
            <a:ext cx="1638988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3" name="Text Placeholder 30"/>
          <p:cNvSpPr>
            <a:spLocks noGrp="1"/>
          </p:cNvSpPr>
          <p:nvPr>
            <p:ph type="body" sz="quarter" idx="70" hasCustomPrompt="1"/>
          </p:nvPr>
        </p:nvSpPr>
        <p:spPr>
          <a:xfrm>
            <a:off x="2188368" y="5388714"/>
            <a:ext cx="1638988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4" name="Text Placeholder 4"/>
          <p:cNvSpPr>
            <a:spLocks noGrp="1"/>
          </p:cNvSpPr>
          <p:nvPr>
            <p:ph type="body" sz="quarter" idx="71"/>
          </p:nvPr>
        </p:nvSpPr>
        <p:spPr>
          <a:xfrm>
            <a:off x="3976893" y="5023379"/>
            <a:ext cx="1638988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5" name="Text Placeholder 30"/>
          <p:cNvSpPr>
            <a:spLocks noGrp="1"/>
          </p:cNvSpPr>
          <p:nvPr>
            <p:ph type="body" sz="quarter" idx="72" hasCustomPrompt="1"/>
          </p:nvPr>
        </p:nvSpPr>
        <p:spPr>
          <a:xfrm>
            <a:off x="3976893" y="5388714"/>
            <a:ext cx="1638988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6" name="Text Placeholder 4"/>
          <p:cNvSpPr>
            <a:spLocks noGrp="1"/>
          </p:cNvSpPr>
          <p:nvPr>
            <p:ph type="body" sz="quarter" idx="73"/>
          </p:nvPr>
        </p:nvSpPr>
        <p:spPr>
          <a:xfrm>
            <a:off x="5761099" y="5023379"/>
            <a:ext cx="1638988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7" name="Text Placeholder 30"/>
          <p:cNvSpPr>
            <a:spLocks noGrp="1"/>
          </p:cNvSpPr>
          <p:nvPr>
            <p:ph type="body" sz="quarter" idx="74" hasCustomPrompt="1"/>
          </p:nvPr>
        </p:nvSpPr>
        <p:spPr>
          <a:xfrm>
            <a:off x="5761099" y="5388714"/>
            <a:ext cx="1638988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8" name="Text Placeholder 4"/>
          <p:cNvSpPr>
            <a:spLocks noGrp="1"/>
          </p:cNvSpPr>
          <p:nvPr>
            <p:ph type="body" sz="quarter" idx="75"/>
          </p:nvPr>
        </p:nvSpPr>
        <p:spPr>
          <a:xfrm>
            <a:off x="7558219" y="5023379"/>
            <a:ext cx="1638988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9" name="Text Placeholder 30"/>
          <p:cNvSpPr>
            <a:spLocks noGrp="1"/>
          </p:cNvSpPr>
          <p:nvPr>
            <p:ph type="body" sz="quarter" idx="76" hasCustomPrompt="1"/>
          </p:nvPr>
        </p:nvSpPr>
        <p:spPr>
          <a:xfrm>
            <a:off x="7558219" y="5388714"/>
            <a:ext cx="1638988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20" name="Text Placeholder 4"/>
          <p:cNvSpPr>
            <a:spLocks noGrp="1"/>
          </p:cNvSpPr>
          <p:nvPr>
            <p:ph type="body" sz="quarter" idx="77"/>
          </p:nvPr>
        </p:nvSpPr>
        <p:spPr>
          <a:xfrm>
            <a:off x="9342425" y="5023379"/>
            <a:ext cx="1638988" cy="341406"/>
          </a:xfrm>
          <a:prstGeom prst="rect">
            <a:avLst/>
          </a:prstGeom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1" name="Text Placeholder 30"/>
          <p:cNvSpPr>
            <a:spLocks noGrp="1"/>
          </p:cNvSpPr>
          <p:nvPr>
            <p:ph type="body" sz="quarter" idx="78" hasCustomPrompt="1"/>
          </p:nvPr>
        </p:nvSpPr>
        <p:spPr>
          <a:xfrm>
            <a:off x="9342425" y="5388714"/>
            <a:ext cx="1638988" cy="732368"/>
          </a:xfrm>
          <a:prstGeom prst="rect">
            <a:avLst/>
          </a:prstGeom>
        </p:spPr>
        <p:txBody>
          <a:bodyPr/>
          <a:lstStyle>
            <a:lvl1pPr marL="0" algn="r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87" name="Text Placeholder 30"/>
          <p:cNvSpPr>
            <a:spLocks noGrp="1"/>
          </p:cNvSpPr>
          <p:nvPr>
            <p:ph type="body" sz="quarter" idx="79" hasCustomPrompt="1"/>
          </p:nvPr>
        </p:nvSpPr>
        <p:spPr>
          <a:xfrm>
            <a:off x="396719" y="4129200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88" name="Text Placeholder 30"/>
          <p:cNvSpPr>
            <a:spLocks noGrp="1"/>
          </p:cNvSpPr>
          <p:nvPr>
            <p:ph type="body" sz="quarter" idx="80" hasCustomPrompt="1"/>
          </p:nvPr>
        </p:nvSpPr>
        <p:spPr>
          <a:xfrm>
            <a:off x="1276429" y="4129200"/>
            <a:ext cx="690307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89" name="Text Placeholder 30"/>
          <p:cNvSpPr>
            <a:spLocks noGrp="1"/>
          </p:cNvSpPr>
          <p:nvPr>
            <p:ph type="body" sz="quarter" idx="81" hasCustomPrompt="1"/>
          </p:nvPr>
        </p:nvSpPr>
        <p:spPr>
          <a:xfrm>
            <a:off x="2188367" y="4129200"/>
            <a:ext cx="66727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0" name="Text Placeholder 30"/>
          <p:cNvSpPr>
            <a:spLocks noGrp="1"/>
          </p:cNvSpPr>
          <p:nvPr>
            <p:ph type="body" sz="quarter" idx="82" hasCustomPrompt="1"/>
          </p:nvPr>
        </p:nvSpPr>
        <p:spPr>
          <a:xfrm>
            <a:off x="3077270" y="4129200"/>
            <a:ext cx="678470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1" name="Text Placeholder 30"/>
          <p:cNvSpPr>
            <a:spLocks noGrp="1"/>
          </p:cNvSpPr>
          <p:nvPr>
            <p:ph type="body" sz="quarter" idx="83" hasCustomPrompt="1"/>
          </p:nvPr>
        </p:nvSpPr>
        <p:spPr>
          <a:xfrm>
            <a:off x="3976893" y="4129200"/>
            <a:ext cx="678946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2" name="Text Placeholder 30"/>
          <p:cNvSpPr>
            <a:spLocks noGrp="1"/>
          </p:cNvSpPr>
          <p:nvPr>
            <p:ph type="body" sz="quarter" idx="84" hasCustomPrompt="1"/>
          </p:nvPr>
        </p:nvSpPr>
        <p:spPr>
          <a:xfrm>
            <a:off x="4852156" y="4129200"/>
            <a:ext cx="70378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3" name="Text Placeholder 30"/>
          <p:cNvSpPr>
            <a:spLocks noGrp="1"/>
          </p:cNvSpPr>
          <p:nvPr>
            <p:ph type="body" sz="quarter" idx="85" hasCustomPrompt="1"/>
          </p:nvPr>
        </p:nvSpPr>
        <p:spPr>
          <a:xfrm>
            <a:off x="5752255" y="4129200"/>
            <a:ext cx="703785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4" name="Text Placeholder 30"/>
          <p:cNvSpPr>
            <a:spLocks noGrp="1"/>
          </p:cNvSpPr>
          <p:nvPr>
            <p:ph type="body" sz="quarter" idx="86" hasCustomPrompt="1"/>
          </p:nvPr>
        </p:nvSpPr>
        <p:spPr>
          <a:xfrm>
            <a:off x="6652355" y="4129200"/>
            <a:ext cx="667781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5" name="Text Placeholder 30"/>
          <p:cNvSpPr>
            <a:spLocks noGrp="1"/>
          </p:cNvSpPr>
          <p:nvPr>
            <p:ph type="body" sz="quarter" idx="87" hasCustomPrompt="1"/>
          </p:nvPr>
        </p:nvSpPr>
        <p:spPr>
          <a:xfrm>
            <a:off x="7516451" y="4129200"/>
            <a:ext cx="705426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6" name="Text Placeholder 30"/>
          <p:cNvSpPr>
            <a:spLocks noGrp="1"/>
          </p:cNvSpPr>
          <p:nvPr>
            <p:ph type="body" sz="quarter" idx="88" hasCustomPrompt="1"/>
          </p:nvPr>
        </p:nvSpPr>
        <p:spPr>
          <a:xfrm>
            <a:off x="8418192" y="4129200"/>
            <a:ext cx="702144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7" name="Text Placeholder 30"/>
          <p:cNvSpPr>
            <a:spLocks noGrp="1"/>
          </p:cNvSpPr>
          <p:nvPr>
            <p:ph type="body" sz="quarter" idx="89" hasCustomPrompt="1"/>
          </p:nvPr>
        </p:nvSpPr>
        <p:spPr>
          <a:xfrm>
            <a:off x="9328668" y="4129200"/>
            <a:ext cx="68958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8" name="Text Placeholder 30"/>
          <p:cNvSpPr>
            <a:spLocks noGrp="1"/>
          </p:cNvSpPr>
          <p:nvPr>
            <p:ph type="body" sz="quarter" idx="90" hasCustomPrompt="1"/>
          </p:nvPr>
        </p:nvSpPr>
        <p:spPr>
          <a:xfrm>
            <a:off x="10227127" y="4129200"/>
            <a:ext cx="693409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262626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9" name="Text Placeholder 30"/>
          <p:cNvSpPr>
            <a:spLocks noGrp="1"/>
          </p:cNvSpPr>
          <p:nvPr>
            <p:ph type="body" sz="quarter" idx="91" hasCustomPrompt="1"/>
          </p:nvPr>
        </p:nvSpPr>
        <p:spPr>
          <a:xfrm>
            <a:off x="11100556" y="4129200"/>
            <a:ext cx="720080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2020</a:t>
            </a:r>
          </a:p>
        </p:txBody>
      </p:sp>
      <p:sp>
        <p:nvSpPr>
          <p:cNvPr id="84" name="object 9">
            <a:extLst>
              <a:ext uri="{FF2B5EF4-FFF2-40B4-BE49-F238E27FC236}">
                <a16:creationId xmlns:a16="http://schemas.microsoft.com/office/drawing/2014/main" id="{486AF18A-F8BA-4AAD-BFB6-8CA591DEFDF2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5447167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ject 2"/>
          <p:cNvSpPr/>
          <p:nvPr userDrawn="1"/>
        </p:nvSpPr>
        <p:spPr>
          <a:xfrm>
            <a:off x="322479" y="3930271"/>
            <a:ext cx="11547158" cy="23070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96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695400" y="777352"/>
            <a:ext cx="10729838" cy="624181"/>
          </a:xfrm>
          <a:prstGeom prst="rect">
            <a:avLst/>
          </a:prstGeom>
        </p:spPr>
        <p:txBody>
          <a:bodyPr/>
          <a:lstStyle>
            <a:lvl1pPr marL="0">
              <a:lnSpc>
                <a:spcPct val="140000"/>
              </a:lnSpc>
              <a:spcBef>
                <a:spcPts val="0"/>
              </a:spcBef>
              <a:defRPr sz="26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7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91818" y="1399432"/>
            <a:ext cx="10733420" cy="51740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04162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9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404162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0" name="Text Placeholder 4"/>
          <p:cNvSpPr>
            <a:spLocks noGrp="1"/>
          </p:cNvSpPr>
          <p:nvPr>
            <p:ph type="body" sz="quarter" idx="57"/>
          </p:nvPr>
        </p:nvSpPr>
        <p:spPr>
          <a:xfrm>
            <a:off x="2188368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1" name="Text Placeholder 30"/>
          <p:cNvSpPr>
            <a:spLocks noGrp="1"/>
          </p:cNvSpPr>
          <p:nvPr>
            <p:ph type="body" sz="quarter" idx="58" hasCustomPrompt="1"/>
          </p:nvPr>
        </p:nvSpPr>
        <p:spPr>
          <a:xfrm>
            <a:off x="2188368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59"/>
          </p:nvPr>
        </p:nvSpPr>
        <p:spPr>
          <a:xfrm>
            <a:off x="3976893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Text Placeholder 30"/>
          <p:cNvSpPr>
            <a:spLocks noGrp="1"/>
          </p:cNvSpPr>
          <p:nvPr>
            <p:ph type="body" sz="quarter" idx="60" hasCustomPrompt="1"/>
          </p:nvPr>
        </p:nvSpPr>
        <p:spPr>
          <a:xfrm>
            <a:off x="3976893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4" name="Text Placeholder 4"/>
          <p:cNvSpPr>
            <a:spLocks noGrp="1"/>
          </p:cNvSpPr>
          <p:nvPr>
            <p:ph type="body" sz="quarter" idx="61"/>
          </p:nvPr>
        </p:nvSpPr>
        <p:spPr>
          <a:xfrm>
            <a:off x="5761099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5" name="Text Placeholder 30"/>
          <p:cNvSpPr>
            <a:spLocks noGrp="1"/>
          </p:cNvSpPr>
          <p:nvPr>
            <p:ph type="body" sz="quarter" idx="62" hasCustomPrompt="1"/>
          </p:nvPr>
        </p:nvSpPr>
        <p:spPr>
          <a:xfrm>
            <a:off x="5761099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6" name="Text Placeholder 4"/>
          <p:cNvSpPr>
            <a:spLocks noGrp="1"/>
          </p:cNvSpPr>
          <p:nvPr>
            <p:ph type="body" sz="quarter" idx="63"/>
          </p:nvPr>
        </p:nvSpPr>
        <p:spPr>
          <a:xfrm>
            <a:off x="7558219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7" name="Text Placeholder 30"/>
          <p:cNvSpPr>
            <a:spLocks noGrp="1"/>
          </p:cNvSpPr>
          <p:nvPr>
            <p:ph type="body" sz="quarter" idx="64" hasCustomPrompt="1"/>
          </p:nvPr>
        </p:nvSpPr>
        <p:spPr>
          <a:xfrm>
            <a:off x="7558219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8" name="Text Placeholder 4"/>
          <p:cNvSpPr>
            <a:spLocks noGrp="1"/>
          </p:cNvSpPr>
          <p:nvPr>
            <p:ph type="body" sz="quarter" idx="65"/>
          </p:nvPr>
        </p:nvSpPr>
        <p:spPr>
          <a:xfrm>
            <a:off x="9342425" y="2439523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9" name="Text Placeholder 30"/>
          <p:cNvSpPr>
            <a:spLocks noGrp="1"/>
          </p:cNvSpPr>
          <p:nvPr>
            <p:ph type="body" sz="quarter" idx="66" hasCustomPrompt="1"/>
          </p:nvPr>
        </p:nvSpPr>
        <p:spPr>
          <a:xfrm>
            <a:off x="9342425" y="2804858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0" name="Text Placeholder 4"/>
          <p:cNvSpPr>
            <a:spLocks noGrp="1"/>
          </p:cNvSpPr>
          <p:nvPr>
            <p:ph type="body" sz="quarter" idx="67"/>
          </p:nvPr>
        </p:nvSpPr>
        <p:spPr>
          <a:xfrm>
            <a:off x="1196642" y="5067601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1" name="Text Placeholder 30"/>
          <p:cNvSpPr>
            <a:spLocks noGrp="1"/>
          </p:cNvSpPr>
          <p:nvPr>
            <p:ph type="body" sz="quarter" idx="68" hasCustomPrompt="1"/>
          </p:nvPr>
        </p:nvSpPr>
        <p:spPr>
          <a:xfrm>
            <a:off x="1196642" y="5432936"/>
            <a:ext cx="1638988" cy="732368"/>
          </a:xfrm>
          <a:prstGeom prst="rect">
            <a:avLst/>
          </a:prstGeom>
        </p:spPr>
        <p:txBody>
          <a:bodyPr/>
          <a:lstStyle>
            <a:lvl1pPr marL="0" algn="l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2" name="Text Placeholder 4"/>
          <p:cNvSpPr>
            <a:spLocks noGrp="1"/>
          </p:cNvSpPr>
          <p:nvPr>
            <p:ph type="body" sz="quarter" idx="69"/>
          </p:nvPr>
        </p:nvSpPr>
        <p:spPr>
          <a:xfrm>
            <a:off x="3047638" y="5067601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3" name="Text Placeholder 30"/>
          <p:cNvSpPr>
            <a:spLocks noGrp="1"/>
          </p:cNvSpPr>
          <p:nvPr>
            <p:ph type="body" sz="quarter" idx="70" hasCustomPrompt="1"/>
          </p:nvPr>
        </p:nvSpPr>
        <p:spPr>
          <a:xfrm>
            <a:off x="3047638" y="5432936"/>
            <a:ext cx="1638988" cy="732368"/>
          </a:xfrm>
          <a:prstGeom prst="rect">
            <a:avLst/>
          </a:prstGeom>
        </p:spPr>
        <p:txBody>
          <a:bodyPr/>
          <a:lstStyle>
            <a:lvl1pPr marL="0" algn="l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4" name="Text Placeholder 4"/>
          <p:cNvSpPr>
            <a:spLocks noGrp="1"/>
          </p:cNvSpPr>
          <p:nvPr>
            <p:ph type="body" sz="quarter" idx="71"/>
          </p:nvPr>
        </p:nvSpPr>
        <p:spPr>
          <a:xfrm>
            <a:off x="4831844" y="5067601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5" name="Text Placeholder 30"/>
          <p:cNvSpPr>
            <a:spLocks noGrp="1"/>
          </p:cNvSpPr>
          <p:nvPr>
            <p:ph type="body" sz="quarter" idx="72" hasCustomPrompt="1"/>
          </p:nvPr>
        </p:nvSpPr>
        <p:spPr>
          <a:xfrm>
            <a:off x="4831844" y="5432936"/>
            <a:ext cx="1638988" cy="732368"/>
          </a:xfrm>
          <a:prstGeom prst="rect">
            <a:avLst/>
          </a:prstGeom>
        </p:spPr>
        <p:txBody>
          <a:bodyPr/>
          <a:lstStyle>
            <a:lvl1pPr marL="0" algn="l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6" name="Text Placeholder 4"/>
          <p:cNvSpPr>
            <a:spLocks noGrp="1"/>
          </p:cNvSpPr>
          <p:nvPr>
            <p:ph type="body" sz="quarter" idx="73"/>
          </p:nvPr>
        </p:nvSpPr>
        <p:spPr>
          <a:xfrm>
            <a:off x="6616050" y="5067601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7" name="Text Placeholder 30"/>
          <p:cNvSpPr>
            <a:spLocks noGrp="1"/>
          </p:cNvSpPr>
          <p:nvPr>
            <p:ph type="body" sz="quarter" idx="74" hasCustomPrompt="1"/>
          </p:nvPr>
        </p:nvSpPr>
        <p:spPr>
          <a:xfrm>
            <a:off x="6616050" y="5432936"/>
            <a:ext cx="1638988" cy="732368"/>
          </a:xfrm>
          <a:prstGeom prst="rect">
            <a:avLst/>
          </a:prstGeom>
        </p:spPr>
        <p:txBody>
          <a:bodyPr/>
          <a:lstStyle>
            <a:lvl1pPr marL="0" algn="l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8" name="Text Placeholder 4"/>
          <p:cNvSpPr>
            <a:spLocks noGrp="1"/>
          </p:cNvSpPr>
          <p:nvPr>
            <p:ph type="body" sz="quarter" idx="75"/>
          </p:nvPr>
        </p:nvSpPr>
        <p:spPr>
          <a:xfrm>
            <a:off x="8400256" y="5067601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9" name="Text Placeholder 30"/>
          <p:cNvSpPr>
            <a:spLocks noGrp="1"/>
          </p:cNvSpPr>
          <p:nvPr>
            <p:ph type="body" sz="quarter" idx="76" hasCustomPrompt="1"/>
          </p:nvPr>
        </p:nvSpPr>
        <p:spPr>
          <a:xfrm>
            <a:off x="8400256" y="5432936"/>
            <a:ext cx="1638988" cy="732368"/>
          </a:xfrm>
          <a:prstGeom prst="rect">
            <a:avLst/>
          </a:prstGeom>
        </p:spPr>
        <p:txBody>
          <a:bodyPr/>
          <a:lstStyle>
            <a:lvl1pPr marL="0" algn="l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20" name="Text Placeholder 4"/>
          <p:cNvSpPr>
            <a:spLocks noGrp="1"/>
          </p:cNvSpPr>
          <p:nvPr>
            <p:ph type="body" sz="quarter" idx="77"/>
          </p:nvPr>
        </p:nvSpPr>
        <p:spPr>
          <a:xfrm>
            <a:off x="10184462" y="5067601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1" name="Text Placeholder 30"/>
          <p:cNvSpPr>
            <a:spLocks noGrp="1"/>
          </p:cNvSpPr>
          <p:nvPr>
            <p:ph type="body" sz="quarter" idx="78" hasCustomPrompt="1"/>
          </p:nvPr>
        </p:nvSpPr>
        <p:spPr>
          <a:xfrm>
            <a:off x="10184462" y="5432936"/>
            <a:ext cx="1638988" cy="732368"/>
          </a:xfrm>
          <a:prstGeom prst="rect">
            <a:avLst/>
          </a:prstGeom>
        </p:spPr>
        <p:txBody>
          <a:bodyPr/>
          <a:lstStyle>
            <a:lvl1pPr marL="0" algn="l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23" name="object 27"/>
          <p:cNvSpPr/>
          <p:nvPr userDrawn="1"/>
        </p:nvSpPr>
        <p:spPr>
          <a:xfrm>
            <a:off x="288637" y="2389032"/>
            <a:ext cx="931544" cy="1239520"/>
          </a:xfrm>
          <a:custGeom>
            <a:avLst/>
            <a:gdLst/>
            <a:ahLst/>
            <a:cxnLst/>
            <a:rect l="l" t="t" r="r" b="b"/>
            <a:pathLst>
              <a:path w="931544" h="1239520">
                <a:moveTo>
                  <a:pt x="931163" y="1239202"/>
                </a:moveTo>
                <a:lnTo>
                  <a:pt x="63906" y="1239202"/>
                </a:lnTo>
                <a:lnTo>
                  <a:pt x="39031" y="1235821"/>
                </a:lnTo>
                <a:lnTo>
                  <a:pt x="18718" y="1226600"/>
                </a:lnTo>
                <a:lnTo>
                  <a:pt x="5022" y="1212927"/>
                </a:lnTo>
                <a:lnTo>
                  <a:pt x="0" y="1196187"/>
                </a:lnTo>
                <a:lnTo>
                  <a:pt x="0" y="43014"/>
                </a:lnTo>
                <a:lnTo>
                  <a:pt x="5022" y="26269"/>
                </a:lnTo>
                <a:lnTo>
                  <a:pt x="18718" y="12596"/>
                </a:lnTo>
                <a:lnTo>
                  <a:pt x="39031" y="3379"/>
                </a:lnTo>
                <a:lnTo>
                  <a:pt x="63906" y="0"/>
                </a:lnTo>
                <a:lnTo>
                  <a:pt x="406158" y="0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28"/>
          <p:cNvSpPr/>
          <p:nvPr userDrawn="1"/>
        </p:nvSpPr>
        <p:spPr>
          <a:xfrm>
            <a:off x="2152591" y="2389032"/>
            <a:ext cx="931544" cy="1239520"/>
          </a:xfrm>
          <a:custGeom>
            <a:avLst/>
            <a:gdLst/>
            <a:ahLst/>
            <a:cxnLst/>
            <a:rect l="l" t="t" r="r" b="b"/>
            <a:pathLst>
              <a:path w="931544" h="1239520">
                <a:moveTo>
                  <a:pt x="931163" y="1239202"/>
                </a:moveTo>
                <a:lnTo>
                  <a:pt x="63906" y="1239202"/>
                </a:lnTo>
                <a:lnTo>
                  <a:pt x="39031" y="1235821"/>
                </a:lnTo>
                <a:lnTo>
                  <a:pt x="18718" y="1226600"/>
                </a:lnTo>
                <a:lnTo>
                  <a:pt x="5022" y="1212927"/>
                </a:lnTo>
                <a:lnTo>
                  <a:pt x="0" y="1196187"/>
                </a:lnTo>
                <a:lnTo>
                  <a:pt x="0" y="43014"/>
                </a:lnTo>
                <a:lnTo>
                  <a:pt x="5022" y="26269"/>
                </a:lnTo>
                <a:lnTo>
                  <a:pt x="18718" y="12596"/>
                </a:lnTo>
                <a:lnTo>
                  <a:pt x="39031" y="3379"/>
                </a:lnTo>
                <a:lnTo>
                  <a:pt x="63906" y="0"/>
                </a:lnTo>
                <a:lnTo>
                  <a:pt x="406171" y="0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29"/>
          <p:cNvSpPr/>
          <p:nvPr userDrawn="1"/>
        </p:nvSpPr>
        <p:spPr>
          <a:xfrm>
            <a:off x="3931057" y="2389032"/>
            <a:ext cx="931544" cy="1239520"/>
          </a:xfrm>
          <a:custGeom>
            <a:avLst/>
            <a:gdLst/>
            <a:ahLst/>
            <a:cxnLst/>
            <a:rect l="l" t="t" r="r" b="b"/>
            <a:pathLst>
              <a:path w="931545" h="1239520">
                <a:moveTo>
                  <a:pt x="931163" y="1239202"/>
                </a:moveTo>
                <a:lnTo>
                  <a:pt x="63906" y="1239202"/>
                </a:lnTo>
                <a:lnTo>
                  <a:pt x="39031" y="1235821"/>
                </a:lnTo>
                <a:lnTo>
                  <a:pt x="18718" y="1226600"/>
                </a:lnTo>
                <a:lnTo>
                  <a:pt x="5022" y="1212927"/>
                </a:lnTo>
                <a:lnTo>
                  <a:pt x="0" y="1196187"/>
                </a:lnTo>
                <a:lnTo>
                  <a:pt x="0" y="43014"/>
                </a:lnTo>
                <a:lnTo>
                  <a:pt x="5022" y="26269"/>
                </a:lnTo>
                <a:lnTo>
                  <a:pt x="18718" y="12596"/>
                </a:lnTo>
                <a:lnTo>
                  <a:pt x="39031" y="3379"/>
                </a:lnTo>
                <a:lnTo>
                  <a:pt x="63906" y="0"/>
                </a:lnTo>
                <a:lnTo>
                  <a:pt x="406171" y="0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30"/>
          <p:cNvSpPr/>
          <p:nvPr userDrawn="1"/>
        </p:nvSpPr>
        <p:spPr>
          <a:xfrm>
            <a:off x="5727914" y="2389032"/>
            <a:ext cx="931544" cy="1239520"/>
          </a:xfrm>
          <a:custGeom>
            <a:avLst/>
            <a:gdLst/>
            <a:ahLst/>
            <a:cxnLst/>
            <a:rect l="l" t="t" r="r" b="b"/>
            <a:pathLst>
              <a:path w="931545" h="1239520">
                <a:moveTo>
                  <a:pt x="931163" y="1239202"/>
                </a:moveTo>
                <a:lnTo>
                  <a:pt x="63906" y="1239202"/>
                </a:lnTo>
                <a:lnTo>
                  <a:pt x="39031" y="1235821"/>
                </a:lnTo>
                <a:lnTo>
                  <a:pt x="18718" y="1226600"/>
                </a:lnTo>
                <a:lnTo>
                  <a:pt x="5022" y="1212927"/>
                </a:lnTo>
                <a:lnTo>
                  <a:pt x="0" y="1196187"/>
                </a:lnTo>
                <a:lnTo>
                  <a:pt x="0" y="43014"/>
                </a:lnTo>
                <a:lnTo>
                  <a:pt x="5022" y="26269"/>
                </a:lnTo>
                <a:lnTo>
                  <a:pt x="18718" y="12596"/>
                </a:lnTo>
                <a:lnTo>
                  <a:pt x="39031" y="3379"/>
                </a:lnTo>
                <a:lnTo>
                  <a:pt x="63906" y="0"/>
                </a:lnTo>
                <a:lnTo>
                  <a:pt x="406158" y="0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31"/>
          <p:cNvSpPr/>
          <p:nvPr userDrawn="1"/>
        </p:nvSpPr>
        <p:spPr>
          <a:xfrm>
            <a:off x="7515886" y="2389032"/>
            <a:ext cx="931544" cy="1239520"/>
          </a:xfrm>
          <a:custGeom>
            <a:avLst/>
            <a:gdLst/>
            <a:ahLst/>
            <a:cxnLst/>
            <a:rect l="l" t="t" r="r" b="b"/>
            <a:pathLst>
              <a:path w="931545" h="1239520">
                <a:moveTo>
                  <a:pt x="931151" y="1239202"/>
                </a:moveTo>
                <a:lnTo>
                  <a:pt x="63893" y="1239202"/>
                </a:lnTo>
                <a:lnTo>
                  <a:pt x="39026" y="1235821"/>
                </a:lnTo>
                <a:lnTo>
                  <a:pt x="18716" y="1226600"/>
                </a:lnTo>
                <a:lnTo>
                  <a:pt x="5022" y="1212927"/>
                </a:lnTo>
                <a:lnTo>
                  <a:pt x="0" y="1196187"/>
                </a:lnTo>
                <a:lnTo>
                  <a:pt x="0" y="43014"/>
                </a:lnTo>
                <a:lnTo>
                  <a:pt x="5022" y="26269"/>
                </a:lnTo>
                <a:lnTo>
                  <a:pt x="18716" y="12596"/>
                </a:lnTo>
                <a:lnTo>
                  <a:pt x="39026" y="3379"/>
                </a:lnTo>
                <a:lnTo>
                  <a:pt x="63893" y="0"/>
                </a:lnTo>
                <a:lnTo>
                  <a:pt x="406158" y="0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32"/>
          <p:cNvSpPr/>
          <p:nvPr userDrawn="1"/>
        </p:nvSpPr>
        <p:spPr>
          <a:xfrm>
            <a:off x="9297309" y="2389032"/>
            <a:ext cx="931544" cy="1239520"/>
          </a:xfrm>
          <a:custGeom>
            <a:avLst/>
            <a:gdLst/>
            <a:ahLst/>
            <a:cxnLst/>
            <a:rect l="l" t="t" r="r" b="b"/>
            <a:pathLst>
              <a:path w="931545" h="1239520">
                <a:moveTo>
                  <a:pt x="931151" y="1239202"/>
                </a:moveTo>
                <a:lnTo>
                  <a:pt x="63893" y="1239202"/>
                </a:lnTo>
                <a:lnTo>
                  <a:pt x="39020" y="1235821"/>
                </a:lnTo>
                <a:lnTo>
                  <a:pt x="18711" y="1226600"/>
                </a:lnTo>
                <a:lnTo>
                  <a:pt x="5020" y="1212927"/>
                </a:lnTo>
                <a:lnTo>
                  <a:pt x="0" y="1196187"/>
                </a:lnTo>
                <a:lnTo>
                  <a:pt x="0" y="43014"/>
                </a:lnTo>
                <a:lnTo>
                  <a:pt x="5020" y="26269"/>
                </a:lnTo>
                <a:lnTo>
                  <a:pt x="18711" y="12596"/>
                </a:lnTo>
                <a:lnTo>
                  <a:pt x="39020" y="3379"/>
                </a:lnTo>
                <a:lnTo>
                  <a:pt x="63893" y="0"/>
                </a:lnTo>
                <a:lnTo>
                  <a:pt x="406158" y="0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33"/>
          <p:cNvSpPr/>
          <p:nvPr userDrawn="1"/>
        </p:nvSpPr>
        <p:spPr>
          <a:xfrm>
            <a:off x="762000" y="3628235"/>
            <a:ext cx="0" cy="298450"/>
          </a:xfrm>
          <a:custGeom>
            <a:avLst/>
            <a:gdLst/>
            <a:ahLst/>
            <a:cxnLst/>
            <a:rect l="l" t="t" r="r" b="b"/>
            <a:pathLst>
              <a:path h="298450">
                <a:moveTo>
                  <a:pt x="0" y="0"/>
                </a:moveTo>
                <a:lnTo>
                  <a:pt x="0" y="298107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34"/>
          <p:cNvSpPr/>
          <p:nvPr userDrawn="1"/>
        </p:nvSpPr>
        <p:spPr>
          <a:xfrm>
            <a:off x="2543416" y="3628235"/>
            <a:ext cx="0" cy="298450"/>
          </a:xfrm>
          <a:custGeom>
            <a:avLst/>
            <a:gdLst/>
            <a:ahLst/>
            <a:cxnLst/>
            <a:rect l="l" t="t" r="r" b="b"/>
            <a:pathLst>
              <a:path h="298450">
                <a:moveTo>
                  <a:pt x="0" y="0"/>
                </a:moveTo>
                <a:lnTo>
                  <a:pt x="0" y="298107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35"/>
          <p:cNvSpPr/>
          <p:nvPr userDrawn="1"/>
        </p:nvSpPr>
        <p:spPr>
          <a:xfrm>
            <a:off x="4336770" y="3628235"/>
            <a:ext cx="0" cy="298450"/>
          </a:xfrm>
          <a:custGeom>
            <a:avLst/>
            <a:gdLst/>
            <a:ahLst/>
            <a:cxnLst/>
            <a:rect l="l" t="t" r="r" b="b"/>
            <a:pathLst>
              <a:path h="298450">
                <a:moveTo>
                  <a:pt x="0" y="0"/>
                </a:moveTo>
                <a:lnTo>
                  <a:pt x="0" y="298107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36"/>
          <p:cNvSpPr/>
          <p:nvPr userDrawn="1"/>
        </p:nvSpPr>
        <p:spPr>
          <a:xfrm>
            <a:off x="6118597" y="3628235"/>
            <a:ext cx="0" cy="298450"/>
          </a:xfrm>
          <a:custGeom>
            <a:avLst/>
            <a:gdLst/>
            <a:ahLst/>
            <a:cxnLst/>
            <a:rect l="l" t="t" r="r" b="b"/>
            <a:pathLst>
              <a:path h="298450">
                <a:moveTo>
                  <a:pt x="0" y="0"/>
                </a:moveTo>
                <a:lnTo>
                  <a:pt x="0" y="298107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37"/>
          <p:cNvSpPr/>
          <p:nvPr userDrawn="1"/>
        </p:nvSpPr>
        <p:spPr>
          <a:xfrm>
            <a:off x="7912087" y="3628235"/>
            <a:ext cx="0" cy="298450"/>
          </a:xfrm>
          <a:custGeom>
            <a:avLst/>
            <a:gdLst/>
            <a:ahLst/>
            <a:cxnLst/>
            <a:rect l="l" t="t" r="r" b="b"/>
            <a:pathLst>
              <a:path h="298450">
                <a:moveTo>
                  <a:pt x="0" y="0"/>
                </a:moveTo>
                <a:lnTo>
                  <a:pt x="0" y="298107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38"/>
          <p:cNvSpPr/>
          <p:nvPr userDrawn="1"/>
        </p:nvSpPr>
        <p:spPr>
          <a:xfrm>
            <a:off x="9699997" y="3628235"/>
            <a:ext cx="0" cy="298450"/>
          </a:xfrm>
          <a:custGeom>
            <a:avLst/>
            <a:gdLst/>
            <a:ahLst/>
            <a:cxnLst/>
            <a:rect l="l" t="t" r="r" b="b"/>
            <a:pathLst>
              <a:path h="298450">
                <a:moveTo>
                  <a:pt x="0" y="0"/>
                </a:moveTo>
                <a:lnTo>
                  <a:pt x="0" y="298107"/>
                </a:lnTo>
              </a:path>
            </a:pathLst>
          </a:custGeom>
          <a:ln w="12700">
            <a:solidFill>
              <a:srgbClr val="D2D6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Text Placeholder 30"/>
          <p:cNvSpPr>
            <a:spLocks noGrp="1"/>
          </p:cNvSpPr>
          <p:nvPr>
            <p:ph type="body" sz="quarter" idx="79" hasCustomPrompt="1"/>
          </p:nvPr>
        </p:nvSpPr>
        <p:spPr>
          <a:xfrm>
            <a:off x="396719" y="4129200"/>
            <a:ext cx="696588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6" name="Text Placeholder 30"/>
          <p:cNvSpPr>
            <a:spLocks noGrp="1"/>
          </p:cNvSpPr>
          <p:nvPr>
            <p:ph type="body" sz="quarter" idx="80" hasCustomPrompt="1"/>
          </p:nvPr>
        </p:nvSpPr>
        <p:spPr>
          <a:xfrm>
            <a:off x="1276429" y="4129200"/>
            <a:ext cx="690307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7" name="Text Placeholder 30"/>
          <p:cNvSpPr>
            <a:spLocks noGrp="1"/>
          </p:cNvSpPr>
          <p:nvPr>
            <p:ph type="body" sz="quarter" idx="81" hasCustomPrompt="1"/>
          </p:nvPr>
        </p:nvSpPr>
        <p:spPr>
          <a:xfrm>
            <a:off x="2188367" y="4129200"/>
            <a:ext cx="66727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8" name="Text Placeholder 30"/>
          <p:cNvSpPr>
            <a:spLocks noGrp="1"/>
          </p:cNvSpPr>
          <p:nvPr>
            <p:ph type="body" sz="quarter" idx="82" hasCustomPrompt="1"/>
          </p:nvPr>
        </p:nvSpPr>
        <p:spPr>
          <a:xfrm>
            <a:off x="3077270" y="4129200"/>
            <a:ext cx="678470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39" name="Text Placeholder 30"/>
          <p:cNvSpPr>
            <a:spLocks noGrp="1"/>
          </p:cNvSpPr>
          <p:nvPr>
            <p:ph type="body" sz="quarter" idx="83" hasCustomPrompt="1"/>
          </p:nvPr>
        </p:nvSpPr>
        <p:spPr>
          <a:xfrm>
            <a:off x="3976893" y="4129200"/>
            <a:ext cx="678946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0" name="Text Placeholder 30"/>
          <p:cNvSpPr>
            <a:spLocks noGrp="1"/>
          </p:cNvSpPr>
          <p:nvPr>
            <p:ph type="body" sz="quarter" idx="84" hasCustomPrompt="1"/>
          </p:nvPr>
        </p:nvSpPr>
        <p:spPr>
          <a:xfrm>
            <a:off x="4852156" y="4129200"/>
            <a:ext cx="70378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1" name="Text Placeholder 30"/>
          <p:cNvSpPr>
            <a:spLocks noGrp="1"/>
          </p:cNvSpPr>
          <p:nvPr>
            <p:ph type="body" sz="quarter" idx="85" hasCustomPrompt="1"/>
          </p:nvPr>
        </p:nvSpPr>
        <p:spPr>
          <a:xfrm>
            <a:off x="5752255" y="4129200"/>
            <a:ext cx="703785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2" name="Text Placeholder 30"/>
          <p:cNvSpPr>
            <a:spLocks noGrp="1"/>
          </p:cNvSpPr>
          <p:nvPr>
            <p:ph type="body" sz="quarter" idx="86" hasCustomPrompt="1"/>
          </p:nvPr>
        </p:nvSpPr>
        <p:spPr>
          <a:xfrm>
            <a:off x="6652355" y="4129200"/>
            <a:ext cx="667781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3" name="Text Placeholder 30"/>
          <p:cNvSpPr>
            <a:spLocks noGrp="1"/>
          </p:cNvSpPr>
          <p:nvPr>
            <p:ph type="body" sz="quarter" idx="87" hasCustomPrompt="1"/>
          </p:nvPr>
        </p:nvSpPr>
        <p:spPr>
          <a:xfrm>
            <a:off x="7516451" y="4129200"/>
            <a:ext cx="705426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4" name="Text Placeholder 30"/>
          <p:cNvSpPr>
            <a:spLocks noGrp="1"/>
          </p:cNvSpPr>
          <p:nvPr>
            <p:ph type="body" sz="quarter" idx="88" hasCustomPrompt="1"/>
          </p:nvPr>
        </p:nvSpPr>
        <p:spPr>
          <a:xfrm>
            <a:off x="8418192" y="4129200"/>
            <a:ext cx="702144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5" name="Text Placeholder 30"/>
          <p:cNvSpPr>
            <a:spLocks noGrp="1"/>
          </p:cNvSpPr>
          <p:nvPr>
            <p:ph type="body" sz="quarter" idx="89" hasCustomPrompt="1"/>
          </p:nvPr>
        </p:nvSpPr>
        <p:spPr>
          <a:xfrm>
            <a:off x="9328668" y="4129200"/>
            <a:ext cx="689583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6" name="Text Placeholder 30"/>
          <p:cNvSpPr>
            <a:spLocks noGrp="1"/>
          </p:cNvSpPr>
          <p:nvPr>
            <p:ph type="body" sz="quarter" idx="90" hasCustomPrompt="1"/>
          </p:nvPr>
        </p:nvSpPr>
        <p:spPr>
          <a:xfrm>
            <a:off x="10227127" y="4129200"/>
            <a:ext cx="693409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47" name="Text Placeholder 30"/>
          <p:cNvSpPr>
            <a:spLocks noGrp="1"/>
          </p:cNvSpPr>
          <p:nvPr>
            <p:ph type="body" sz="quarter" idx="91" hasCustomPrompt="1"/>
          </p:nvPr>
        </p:nvSpPr>
        <p:spPr>
          <a:xfrm>
            <a:off x="11100556" y="4129200"/>
            <a:ext cx="720080" cy="351929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6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2020</a:t>
            </a:r>
          </a:p>
        </p:txBody>
      </p:sp>
      <p:sp>
        <p:nvSpPr>
          <p:cNvPr id="58" name="object 9">
            <a:extLst>
              <a:ext uri="{FF2B5EF4-FFF2-40B4-BE49-F238E27FC236}">
                <a16:creationId xmlns:a16="http://schemas.microsoft.com/office/drawing/2014/main" id="{4EC50E08-1EE1-4ED6-9204-1E971C257EAE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2285309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-Picture with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13" name="object 3"/>
          <p:cNvSpPr/>
          <p:nvPr userDrawn="1"/>
        </p:nvSpPr>
        <p:spPr>
          <a:xfrm>
            <a:off x="0" y="762012"/>
            <a:ext cx="6096000" cy="5334000"/>
          </a:xfrm>
          <a:custGeom>
            <a:avLst/>
            <a:gdLst/>
            <a:ahLst/>
            <a:cxnLst/>
            <a:rect l="l" t="t" r="r" b="b"/>
            <a:pathLst>
              <a:path w="6096000" h="5334000">
                <a:moveTo>
                  <a:pt x="0" y="5333987"/>
                </a:moveTo>
                <a:lnTo>
                  <a:pt x="6096000" y="5333987"/>
                </a:lnTo>
                <a:lnTo>
                  <a:pt x="6096000" y="0"/>
                </a:lnTo>
                <a:lnTo>
                  <a:pt x="0" y="0"/>
                </a:lnTo>
                <a:lnTo>
                  <a:pt x="0" y="5333987"/>
                </a:lnTo>
                <a:close/>
              </a:path>
            </a:pathLst>
          </a:custGeom>
          <a:solidFill>
            <a:srgbClr val="8E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6096000" y="762012"/>
            <a:ext cx="6096000" cy="53339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49299" y="2045399"/>
            <a:ext cx="4448175" cy="1023561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749299" y="3720751"/>
            <a:ext cx="4448175" cy="114840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id="{397C9763-7A5B-4F6E-AF70-309EB178514F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82826265"/>
      </p:ext>
    </p:extLst>
  </p:cSld>
  <p:clrMapOvr>
    <a:masterClrMapping/>
  </p:clrMapOvr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96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695400" y="777352"/>
            <a:ext cx="10729838" cy="624181"/>
          </a:xfrm>
          <a:prstGeom prst="rect">
            <a:avLst/>
          </a:prstGeom>
        </p:spPr>
        <p:txBody>
          <a:bodyPr/>
          <a:lstStyle>
            <a:lvl1pPr marL="0">
              <a:lnSpc>
                <a:spcPct val="140000"/>
              </a:lnSpc>
              <a:spcBef>
                <a:spcPts val="0"/>
              </a:spcBef>
              <a:defRPr sz="26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7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91818" y="1399432"/>
            <a:ext cx="10733420" cy="51740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object 3"/>
          <p:cNvSpPr/>
          <p:nvPr userDrawn="1"/>
        </p:nvSpPr>
        <p:spPr>
          <a:xfrm>
            <a:off x="288644" y="2491670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562025" y="1268717"/>
                </a:moveTo>
                <a:lnTo>
                  <a:pt x="283997" y="1268717"/>
                </a:lnTo>
                <a:lnTo>
                  <a:pt x="423011" y="1503641"/>
                </a:lnTo>
                <a:lnTo>
                  <a:pt x="562025" y="1268717"/>
                </a:lnTo>
                <a:close/>
              </a:path>
              <a:path w="1694814" h="1503679">
                <a:moveTo>
                  <a:pt x="1572171" y="0"/>
                </a:moveTo>
                <a:lnTo>
                  <a:pt x="122567" y="0"/>
                </a:lnTo>
                <a:lnTo>
                  <a:pt x="74859" y="9398"/>
                </a:lnTo>
                <a:lnTo>
                  <a:pt x="35899" y="35028"/>
                </a:lnTo>
                <a:lnTo>
                  <a:pt x="9632" y="73043"/>
                </a:lnTo>
                <a:lnTo>
                  <a:pt x="0" y="119595"/>
                </a:lnTo>
                <a:lnTo>
                  <a:pt x="0" y="1149134"/>
                </a:lnTo>
                <a:lnTo>
                  <a:pt x="9632" y="1195679"/>
                </a:lnTo>
                <a:lnTo>
                  <a:pt x="35899" y="1233690"/>
                </a:lnTo>
                <a:lnTo>
                  <a:pt x="74859" y="1259319"/>
                </a:lnTo>
                <a:lnTo>
                  <a:pt x="122567" y="1268717"/>
                </a:lnTo>
                <a:lnTo>
                  <a:pt x="1572171" y="1268717"/>
                </a:lnTo>
                <a:lnTo>
                  <a:pt x="1619886" y="1259319"/>
                </a:lnTo>
                <a:lnTo>
                  <a:pt x="1658850" y="1233690"/>
                </a:lnTo>
                <a:lnTo>
                  <a:pt x="1685119" y="1195679"/>
                </a:lnTo>
                <a:lnTo>
                  <a:pt x="1694751" y="1149134"/>
                </a:lnTo>
                <a:lnTo>
                  <a:pt x="1694751" y="119595"/>
                </a:lnTo>
                <a:lnTo>
                  <a:pt x="1685119" y="73043"/>
                </a:lnTo>
                <a:lnTo>
                  <a:pt x="1658850" y="35028"/>
                </a:lnTo>
                <a:lnTo>
                  <a:pt x="1619886" y="9398"/>
                </a:lnTo>
                <a:lnTo>
                  <a:pt x="1572171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11"/>
          <p:cNvSpPr/>
          <p:nvPr userDrawn="1"/>
        </p:nvSpPr>
        <p:spPr>
          <a:xfrm>
            <a:off x="2101848" y="2491670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562038" y="1268717"/>
                </a:moveTo>
                <a:lnTo>
                  <a:pt x="283997" y="1268717"/>
                </a:lnTo>
                <a:lnTo>
                  <a:pt x="423024" y="1503641"/>
                </a:lnTo>
                <a:lnTo>
                  <a:pt x="562038" y="1268717"/>
                </a:lnTo>
                <a:close/>
              </a:path>
              <a:path w="1694814" h="1503679">
                <a:moveTo>
                  <a:pt x="1572183" y="0"/>
                </a:moveTo>
                <a:lnTo>
                  <a:pt x="122580" y="0"/>
                </a:lnTo>
                <a:lnTo>
                  <a:pt x="74864" y="9398"/>
                </a:lnTo>
                <a:lnTo>
                  <a:pt x="35901" y="35028"/>
                </a:lnTo>
                <a:lnTo>
                  <a:pt x="9632" y="73043"/>
                </a:lnTo>
                <a:lnTo>
                  <a:pt x="0" y="119595"/>
                </a:lnTo>
                <a:lnTo>
                  <a:pt x="0" y="1149134"/>
                </a:lnTo>
                <a:lnTo>
                  <a:pt x="9632" y="1195679"/>
                </a:lnTo>
                <a:lnTo>
                  <a:pt x="35901" y="1233690"/>
                </a:lnTo>
                <a:lnTo>
                  <a:pt x="74864" y="1259319"/>
                </a:lnTo>
                <a:lnTo>
                  <a:pt x="122580" y="1268717"/>
                </a:lnTo>
                <a:lnTo>
                  <a:pt x="1572183" y="1268717"/>
                </a:lnTo>
                <a:lnTo>
                  <a:pt x="1619899" y="1259319"/>
                </a:lnTo>
                <a:lnTo>
                  <a:pt x="1658862" y="1233690"/>
                </a:lnTo>
                <a:lnTo>
                  <a:pt x="1685131" y="1195679"/>
                </a:lnTo>
                <a:lnTo>
                  <a:pt x="1694764" y="1149134"/>
                </a:lnTo>
                <a:lnTo>
                  <a:pt x="1694764" y="119595"/>
                </a:lnTo>
                <a:lnTo>
                  <a:pt x="1685131" y="73043"/>
                </a:lnTo>
                <a:lnTo>
                  <a:pt x="1658862" y="35028"/>
                </a:lnTo>
                <a:lnTo>
                  <a:pt x="1619899" y="9398"/>
                </a:lnTo>
                <a:lnTo>
                  <a:pt x="1572183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14"/>
          <p:cNvSpPr/>
          <p:nvPr userDrawn="1"/>
        </p:nvSpPr>
        <p:spPr>
          <a:xfrm>
            <a:off x="3911915" y="2491670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458431" y="1268717"/>
                </a:moveTo>
                <a:lnTo>
                  <a:pt x="180403" y="1268717"/>
                </a:lnTo>
                <a:lnTo>
                  <a:pt x="319417" y="1503641"/>
                </a:lnTo>
                <a:lnTo>
                  <a:pt x="458431" y="1268717"/>
                </a:lnTo>
                <a:close/>
              </a:path>
              <a:path w="1694814" h="1503679">
                <a:moveTo>
                  <a:pt x="1572171" y="0"/>
                </a:moveTo>
                <a:lnTo>
                  <a:pt x="122567" y="0"/>
                </a:lnTo>
                <a:lnTo>
                  <a:pt x="74859" y="9398"/>
                </a:lnTo>
                <a:lnTo>
                  <a:pt x="35899" y="35028"/>
                </a:lnTo>
                <a:lnTo>
                  <a:pt x="9632" y="73043"/>
                </a:lnTo>
                <a:lnTo>
                  <a:pt x="0" y="119595"/>
                </a:lnTo>
                <a:lnTo>
                  <a:pt x="0" y="1149134"/>
                </a:lnTo>
                <a:lnTo>
                  <a:pt x="9632" y="1195679"/>
                </a:lnTo>
                <a:lnTo>
                  <a:pt x="35899" y="1233690"/>
                </a:lnTo>
                <a:lnTo>
                  <a:pt x="74859" y="1259319"/>
                </a:lnTo>
                <a:lnTo>
                  <a:pt x="122567" y="1268717"/>
                </a:lnTo>
                <a:lnTo>
                  <a:pt x="1572171" y="1268717"/>
                </a:lnTo>
                <a:lnTo>
                  <a:pt x="1619886" y="1259319"/>
                </a:lnTo>
                <a:lnTo>
                  <a:pt x="1658850" y="1233690"/>
                </a:lnTo>
                <a:lnTo>
                  <a:pt x="1685119" y="1195679"/>
                </a:lnTo>
                <a:lnTo>
                  <a:pt x="1694751" y="1149134"/>
                </a:lnTo>
                <a:lnTo>
                  <a:pt x="1694751" y="119595"/>
                </a:lnTo>
                <a:lnTo>
                  <a:pt x="1685119" y="73043"/>
                </a:lnTo>
                <a:lnTo>
                  <a:pt x="1658850" y="35028"/>
                </a:lnTo>
                <a:lnTo>
                  <a:pt x="1619886" y="9398"/>
                </a:lnTo>
                <a:lnTo>
                  <a:pt x="1572171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17"/>
          <p:cNvSpPr/>
          <p:nvPr userDrawn="1"/>
        </p:nvSpPr>
        <p:spPr>
          <a:xfrm>
            <a:off x="5728839" y="2491670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404088" y="1268717"/>
                </a:moveTo>
                <a:lnTo>
                  <a:pt x="126047" y="1268717"/>
                </a:lnTo>
                <a:lnTo>
                  <a:pt x="265061" y="1503641"/>
                </a:lnTo>
                <a:lnTo>
                  <a:pt x="404088" y="1268717"/>
                </a:lnTo>
                <a:close/>
              </a:path>
              <a:path w="1694815" h="1503679">
                <a:moveTo>
                  <a:pt x="1572183" y="0"/>
                </a:moveTo>
                <a:lnTo>
                  <a:pt x="122580" y="0"/>
                </a:lnTo>
                <a:lnTo>
                  <a:pt x="74864" y="9398"/>
                </a:lnTo>
                <a:lnTo>
                  <a:pt x="35901" y="35028"/>
                </a:lnTo>
                <a:lnTo>
                  <a:pt x="9632" y="73043"/>
                </a:lnTo>
                <a:lnTo>
                  <a:pt x="0" y="119595"/>
                </a:lnTo>
                <a:lnTo>
                  <a:pt x="0" y="1149134"/>
                </a:lnTo>
                <a:lnTo>
                  <a:pt x="9632" y="1195679"/>
                </a:lnTo>
                <a:lnTo>
                  <a:pt x="35901" y="1233690"/>
                </a:lnTo>
                <a:lnTo>
                  <a:pt x="74864" y="1259319"/>
                </a:lnTo>
                <a:lnTo>
                  <a:pt x="122580" y="1268717"/>
                </a:lnTo>
                <a:lnTo>
                  <a:pt x="1572183" y="1268717"/>
                </a:lnTo>
                <a:lnTo>
                  <a:pt x="1619892" y="1259319"/>
                </a:lnTo>
                <a:lnTo>
                  <a:pt x="1658851" y="1233690"/>
                </a:lnTo>
                <a:lnTo>
                  <a:pt x="1685119" y="1195679"/>
                </a:lnTo>
                <a:lnTo>
                  <a:pt x="1694751" y="1149134"/>
                </a:lnTo>
                <a:lnTo>
                  <a:pt x="1694751" y="119595"/>
                </a:lnTo>
                <a:lnTo>
                  <a:pt x="1685119" y="73043"/>
                </a:lnTo>
                <a:lnTo>
                  <a:pt x="1658851" y="35028"/>
                </a:lnTo>
                <a:lnTo>
                  <a:pt x="1619892" y="9398"/>
                </a:lnTo>
                <a:lnTo>
                  <a:pt x="1572183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20"/>
          <p:cNvSpPr/>
          <p:nvPr userDrawn="1"/>
        </p:nvSpPr>
        <p:spPr>
          <a:xfrm>
            <a:off x="7542055" y="2491670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562038" y="1268717"/>
                </a:moveTo>
                <a:lnTo>
                  <a:pt x="283997" y="1268717"/>
                </a:lnTo>
                <a:lnTo>
                  <a:pt x="423011" y="1503641"/>
                </a:lnTo>
                <a:lnTo>
                  <a:pt x="562038" y="1268717"/>
                </a:lnTo>
                <a:close/>
              </a:path>
              <a:path w="1694815" h="1503679">
                <a:moveTo>
                  <a:pt x="1572183" y="0"/>
                </a:moveTo>
                <a:lnTo>
                  <a:pt x="122580" y="0"/>
                </a:lnTo>
                <a:lnTo>
                  <a:pt x="74864" y="9398"/>
                </a:lnTo>
                <a:lnTo>
                  <a:pt x="35901" y="35028"/>
                </a:lnTo>
                <a:lnTo>
                  <a:pt x="9632" y="73043"/>
                </a:lnTo>
                <a:lnTo>
                  <a:pt x="0" y="119595"/>
                </a:lnTo>
                <a:lnTo>
                  <a:pt x="0" y="1149134"/>
                </a:lnTo>
                <a:lnTo>
                  <a:pt x="9632" y="1195679"/>
                </a:lnTo>
                <a:lnTo>
                  <a:pt x="35901" y="1233690"/>
                </a:lnTo>
                <a:lnTo>
                  <a:pt x="74864" y="1259319"/>
                </a:lnTo>
                <a:lnTo>
                  <a:pt x="122580" y="1268717"/>
                </a:lnTo>
                <a:lnTo>
                  <a:pt x="1572183" y="1268717"/>
                </a:lnTo>
                <a:lnTo>
                  <a:pt x="1619892" y="1259319"/>
                </a:lnTo>
                <a:lnTo>
                  <a:pt x="1658851" y="1233690"/>
                </a:lnTo>
                <a:lnTo>
                  <a:pt x="1685119" y="1195679"/>
                </a:lnTo>
                <a:lnTo>
                  <a:pt x="1694751" y="1149134"/>
                </a:lnTo>
                <a:lnTo>
                  <a:pt x="1694751" y="119595"/>
                </a:lnTo>
                <a:lnTo>
                  <a:pt x="1685119" y="73043"/>
                </a:lnTo>
                <a:lnTo>
                  <a:pt x="1658851" y="35028"/>
                </a:lnTo>
                <a:lnTo>
                  <a:pt x="1619892" y="9398"/>
                </a:lnTo>
                <a:lnTo>
                  <a:pt x="1572183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23"/>
          <p:cNvSpPr/>
          <p:nvPr userDrawn="1"/>
        </p:nvSpPr>
        <p:spPr>
          <a:xfrm>
            <a:off x="9352115" y="2491670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562025" y="1268717"/>
                </a:moveTo>
                <a:lnTo>
                  <a:pt x="283997" y="1268717"/>
                </a:lnTo>
                <a:lnTo>
                  <a:pt x="423011" y="1503641"/>
                </a:lnTo>
                <a:lnTo>
                  <a:pt x="562025" y="1268717"/>
                </a:lnTo>
                <a:close/>
              </a:path>
              <a:path w="1694815" h="1503679">
                <a:moveTo>
                  <a:pt x="1572183" y="0"/>
                </a:moveTo>
                <a:lnTo>
                  <a:pt x="122567" y="0"/>
                </a:lnTo>
                <a:lnTo>
                  <a:pt x="74859" y="9398"/>
                </a:lnTo>
                <a:lnTo>
                  <a:pt x="35899" y="35028"/>
                </a:lnTo>
                <a:lnTo>
                  <a:pt x="9632" y="73043"/>
                </a:lnTo>
                <a:lnTo>
                  <a:pt x="0" y="119595"/>
                </a:lnTo>
                <a:lnTo>
                  <a:pt x="0" y="1149134"/>
                </a:lnTo>
                <a:lnTo>
                  <a:pt x="9632" y="1195679"/>
                </a:lnTo>
                <a:lnTo>
                  <a:pt x="35899" y="1233690"/>
                </a:lnTo>
                <a:lnTo>
                  <a:pt x="74859" y="1259319"/>
                </a:lnTo>
                <a:lnTo>
                  <a:pt x="122567" y="1268717"/>
                </a:lnTo>
                <a:lnTo>
                  <a:pt x="1572183" y="1268717"/>
                </a:lnTo>
                <a:lnTo>
                  <a:pt x="1619892" y="1259319"/>
                </a:lnTo>
                <a:lnTo>
                  <a:pt x="1658851" y="1233690"/>
                </a:lnTo>
                <a:lnTo>
                  <a:pt x="1685119" y="1195679"/>
                </a:lnTo>
                <a:lnTo>
                  <a:pt x="1694751" y="1149134"/>
                </a:lnTo>
                <a:lnTo>
                  <a:pt x="1694751" y="119595"/>
                </a:lnTo>
                <a:lnTo>
                  <a:pt x="1685119" y="73043"/>
                </a:lnTo>
                <a:lnTo>
                  <a:pt x="1658851" y="35028"/>
                </a:lnTo>
                <a:lnTo>
                  <a:pt x="1619892" y="9398"/>
                </a:lnTo>
                <a:lnTo>
                  <a:pt x="1572183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25"/>
          <p:cNvSpPr/>
          <p:nvPr userDrawn="1"/>
        </p:nvSpPr>
        <p:spPr>
          <a:xfrm>
            <a:off x="1051506" y="45360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572183" y="234911"/>
                </a:moveTo>
                <a:lnTo>
                  <a:pt x="122580" y="234911"/>
                </a:lnTo>
                <a:lnTo>
                  <a:pt x="74864" y="244311"/>
                </a:lnTo>
                <a:lnTo>
                  <a:pt x="35901" y="269944"/>
                </a:lnTo>
                <a:lnTo>
                  <a:pt x="9632" y="307960"/>
                </a:lnTo>
                <a:lnTo>
                  <a:pt x="0" y="354507"/>
                </a:lnTo>
                <a:lnTo>
                  <a:pt x="0" y="1384046"/>
                </a:lnTo>
                <a:lnTo>
                  <a:pt x="9632" y="1430596"/>
                </a:lnTo>
                <a:lnTo>
                  <a:pt x="35901" y="1468607"/>
                </a:lnTo>
                <a:lnTo>
                  <a:pt x="74864" y="1494232"/>
                </a:lnTo>
                <a:lnTo>
                  <a:pt x="122580" y="1503629"/>
                </a:lnTo>
                <a:lnTo>
                  <a:pt x="1572183" y="1503629"/>
                </a:lnTo>
                <a:lnTo>
                  <a:pt x="1619899" y="1494232"/>
                </a:lnTo>
                <a:lnTo>
                  <a:pt x="1658862" y="1468607"/>
                </a:lnTo>
                <a:lnTo>
                  <a:pt x="1685131" y="1430596"/>
                </a:lnTo>
                <a:lnTo>
                  <a:pt x="1694764" y="1384046"/>
                </a:lnTo>
                <a:lnTo>
                  <a:pt x="1694764" y="354507"/>
                </a:lnTo>
                <a:lnTo>
                  <a:pt x="1685131" y="307960"/>
                </a:lnTo>
                <a:lnTo>
                  <a:pt x="1658862" y="269944"/>
                </a:lnTo>
                <a:lnTo>
                  <a:pt x="1619899" y="244311"/>
                </a:lnTo>
                <a:lnTo>
                  <a:pt x="1572183" y="234911"/>
                </a:lnTo>
                <a:close/>
              </a:path>
              <a:path w="1694814" h="1503679">
                <a:moveTo>
                  <a:pt x="423024" y="0"/>
                </a:moveTo>
                <a:lnTo>
                  <a:pt x="283997" y="234911"/>
                </a:lnTo>
                <a:lnTo>
                  <a:pt x="562038" y="234911"/>
                </a:lnTo>
                <a:lnTo>
                  <a:pt x="423024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27"/>
          <p:cNvSpPr/>
          <p:nvPr userDrawn="1"/>
        </p:nvSpPr>
        <p:spPr>
          <a:xfrm>
            <a:off x="2864722" y="45360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572183" y="234911"/>
                </a:moveTo>
                <a:lnTo>
                  <a:pt x="122580" y="234911"/>
                </a:lnTo>
                <a:lnTo>
                  <a:pt x="74864" y="244311"/>
                </a:lnTo>
                <a:lnTo>
                  <a:pt x="35901" y="269944"/>
                </a:lnTo>
                <a:lnTo>
                  <a:pt x="9632" y="307960"/>
                </a:lnTo>
                <a:lnTo>
                  <a:pt x="0" y="354507"/>
                </a:lnTo>
                <a:lnTo>
                  <a:pt x="0" y="1384046"/>
                </a:lnTo>
                <a:lnTo>
                  <a:pt x="9632" y="1430596"/>
                </a:lnTo>
                <a:lnTo>
                  <a:pt x="35901" y="1468607"/>
                </a:lnTo>
                <a:lnTo>
                  <a:pt x="74864" y="1494232"/>
                </a:lnTo>
                <a:lnTo>
                  <a:pt x="122580" y="1503629"/>
                </a:lnTo>
                <a:lnTo>
                  <a:pt x="1572183" y="1503629"/>
                </a:lnTo>
                <a:lnTo>
                  <a:pt x="1619892" y="1494232"/>
                </a:lnTo>
                <a:lnTo>
                  <a:pt x="1658851" y="1468607"/>
                </a:lnTo>
                <a:lnTo>
                  <a:pt x="1685119" y="1430596"/>
                </a:lnTo>
                <a:lnTo>
                  <a:pt x="1694751" y="1384046"/>
                </a:lnTo>
                <a:lnTo>
                  <a:pt x="1694751" y="354507"/>
                </a:lnTo>
                <a:lnTo>
                  <a:pt x="1685119" y="307960"/>
                </a:lnTo>
                <a:lnTo>
                  <a:pt x="1658851" y="269944"/>
                </a:lnTo>
                <a:lnTo>
                  <a:pt x="1619892" y="244311"/>
                </a:lnTo>
                <a:lnTo>
                  <a:pt x="1572183" y="234911"/>
                </a:lnTo>
                <a:close/>
              </a:path>
              <a:path w="1694814" h="1503679">
                <a:moveTo>
                  <a:pt x="423024" y="0"/>
                </a:moveTo>
                <a:lnTo>
                  <a:pt x="283997" y="234911"/>
                </a:lnTo>
                <a:lnTo>
                  <a:pt x="562038" y="234911"/>
                </a:lnTo>
                <a:lnTo>
                  <a:pt x="423024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29"/>
          <p:cNvSpPr/>
          <p:nvPr userDrawn="1"/>
        </p:nvSpPr>
        <p:spPr>
          <a:xfrm>
            <a:off x="4674775" y="45360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572183" y="234911"/>
                </a:moveTo>
                <a:lnTo>
                  <a:pt x="122580" y="234911"/>
                </a:lnTo>
                <a:lnTo>
                  <a:pt x="74864" y="244311"/>
                </a:lnTo>
                <a:lnTo>
                  <a:pt x="35901" y="269944"/>
                </a:lnTo>
                <a:lnTo>
                  <a:pt x="9632" y="307960"/>
                </a:lnTo>
                <a:lnTo>
                  <a:pt x="0" y="354507"/>
                </a:lnTo>
                <a:lnTo>
                  <a:pt x="0" y="1384046"/>
                </a:lnTo>
                <a:lnTo>
                  <a:pt x="9632" y="1430596"/>
                </a:lnTo>
                <a:lnTo>
                  <a:pt x="35901" y="1468607"/>
                </a:lnTo>
                <a:lnTo>
                  <a:pt x="74864" y="1494232"/>
                </a:lnTo>
                <a:lnTo>
                  <a:pt x="122580" y="1503629"/>
                </a:lnTo>
                <a:lnTo>
                  <a:pt x="1572183" y="1503629"/>
                </a:lnTo>
                <a:lnTo>
                  <a:pt x="1619892" y="1494232"/>
                </a:lnTo>
                <a:lnTo>
                  <a:pt x="1658851" y="1468607"/>
                </a:lnTo>
                <a:lnTo>
                  <a:pt x="1685119" y="1430596"/>
                </a:lnTo>
                <a:lnTo>
                  <a:pt x="1694751" y="1384046"/>
                </a:lnTo>
                <a:lnTo>
                  <a:pt x="1694751" y="354507"/>
                </a:lnTo>
                <a:lnTo>
                  <a:pt x="1685119" y="307960"/>
                </a:lnTo>
                <a:lnTo>
                  <a:pt x="1658851" y="269944"/>
                </a:lnTo>
                <a:lnTo>
                  <a:pt x="1619892" y="244311"/>
                </a:lnTo>
                <a:lnTo>
                  <a:pt x="1572183" y="234911"/>
                </a:lnTo>
                <a:close/>
              </a:path>
              <a:path w="1694814" h="1503679">
                <a:moveTo>
                  <a:pt x="319430" y="0"/>
                </a:moveTo>
                <a:lnTo>
                  <a:pt x="180416" y="234911"/>
                </a:lnTo>
                <a:lnTo>
                  <a:pt x="458444" y="234911"/>
                </a:lnTo>
                <a:lnTo>
                  <a:pt x="319430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31"/>
          <p:cNvSpPr/>
          <p:nvPr userDrawn="1"/>
        </p:nvSpPr>
        <p:spPr>
          <a:xfrm>
            <a:off x="6491713" y="45360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572183" y="234911"/>
                </a:moveTo>
                <a:lnTo>
                  <a:pt x="122580" y="234911"/>
                </a:lnTo>
                <a:lnTo>
                  <a:pt x="74864" y="244311"/>
                </a:lnTo>
                <a:lnTo>
                  <a:pt x="35901" y="269944"/>
                </a:lnTo>
                <a:lnTo>
                  <a:pt x="9632" y="307960"/>
                </a:lnTo>
                <a:lnTo>
                  <a:pt x="0" y="354507"/>
                </a:lnTo>
                <a:lnTo>
                  <a:pt x="0" y="1384046"/>
                </a:lnTo>
                <a:lnTo>
                  <a:pt x="9632" y="1430596"/>
                </a:lnTo>
                <a:lnTo>
                  <a:pt x="35901" y="1468607"/>
                </a:lnTo>
                <a:lnTo>
                  <a:pt x="74864" y="1494232"/>
                </a:lnTo>
                <a:lnTo>
                  <a:pt x="122580" y="1503629"/>
                </a:lnTo>
                <a:lnTo>
                  <a:pt x="1572183" y="1503629"/>
                </a:lnTo>
                <a:lnTo>
                  <a:pt x="1619892" y="1494232"/>
                </a:lnTo>
                <a:lnTo>
                  <a:pt x="1658851" y="1468607"/>
                </a:lnTo>
                <a:lnTo>
                  <a:pt x="1685119" y="1430596"/>
                </a:lnTo>
                <a:lnTo>
                  <a:pt x="1694751" y="1384046"/>
                </a:lnTo>
                <a:lnTo>
                  <a:pt x="1694751" y="354507"/>
                </a:lnTo>
                <a:lnTo>
                  <a:pt x="1685119" y="307960"/>
                </a:lnTo>
                <a:lnTo>
                  <a:pt x="1658851" y="269944"/>
                </a:lnTo>
                <a:lnTo>
                  <a:pt x="1619892" y="244311"/>
                </a:lnTo>
                <a:lnTo>
                  <a:pt x="1572183" y="234911"/>
                </a:lnTo>
                <a:close/>
              </a:path>
              <a:path w="1694815" h="1503679">
                <a:moveTo>
                  <a:pt x="265061" y="0"/>
                </a:moveTo>
                <a:lnTo>
                  <a:pt x="126034" y="234911"/>
                </a:lnTo>
                <a:lnTo>
                  <a:pt x="404075" y="234911"/>
                </a:lnTo>
                <a:lnTo>
                  <a:pt x="265061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33"/>
          <p:cNvSpPr/>
          <p:nvPr userDrawn="1"/>
        </p:nvSpPr>
        <p:spPr>
          <a:xfrm>
            <a:off x="8304936" y="45360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572171" y="234911"/>
                </a:moveTo>
                <a:lnTo>
                  <a:pt x="122567" y="234911"/>
                </a:lnTo>
                <a:lnTo>
                  <a:pt x="74859" y="244311"/>
                </a:lnTo>
                <a:lnTo>
                  <a:pt x="35899" y="269944"/>
                </a:lnTo>
                <a:lnTo>
                  <a:pt x="9632" y="307960"/>
                </a:lnTo>
                <a:lnTo>
                  <a:pt x="0" y="354507"/>
                </a:lnTo>
                <a:lnTo>
                  <a:pt x="0" y="1384046"/>
                </a:lnTo>
                <a:lnTo>
                  <a:pt x="9632" y="1430596"/>
                </a:lnTo>
                <a:lnTo>
                  <a:pt x="35899" y="1468607"/>
                </a:lnTo>
                <a:lnTo>
                  <a:pt x="74859" y="1494232"/>
                </a:lnTo>
                <a:lnTo>
                  <a:pt x="122567" y="1503629"/>
                </a:lnTo>
                <a:lnTo>
                  <a:pt x="1572171" y="1503629"/>
                </a:lnTo>
                <a:lnTo>
                  <a:pt x="1619886" y="1494232"/>
                </a:lnTo>
                <a:lnTo>
                  <a:pt x="1658850" y="1468607"/>
                </a:lnTo>
                <a:lnTo>
                  <a:pt x="1685119" y="1430596"/>
                </a:lnTo>
                <a:lnTo>
                  <a:pt x="1694751" y="1384046"/>
                </a:lnTo>
                <a:lnTo>
                  <a:pt x="1694751" y="354507"/>
                </a:lnTo>
                <a:lnTo>
                  <a:pt x="1685119" y="307960"/>
                </a:lnTo>
                <a:lnTo>
                  <a:pt x="1658850" y="269944"/>
                </a:lnTo>
                <a:lnTo>
                  <a:pt x="1619886" y="244311"/>
                </a:lnTo>
                <a:lnTo>
                  <a:pt x="1572171" y="234911"/>
                </a:lnTo>
                <a:close/>
              </a:path>
              <a:path w="1694815" h="1503679">
                <a:moveTo>
                  <a:pt x="422998" y="0"/>
                </a:moveTo>
                <a:lnTo>
                  <a:pt x="283997" y="234911"/>
                </a:lnTo>
                <a:lnTo>
                  <a:pt x="562025" y="234911"/>
                </a:lnTo>
                <a:lnTo>
                  <a:pt x="422998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35"/>
          <p:cNvSpPr/>
          <p:nvPr userDrawn="1"/>
        </p:nvSpPr>
        <p:spPr>
          <a:xfrm>
            <a:off x="10114983" y="45360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572183" y="234911"/>
                </a:moveTo>
                <a:lnTo>
                  <a:pt x="122567" y="234911"/>
                </a:lnTo>
                <a:lnTo>
                  <a:pt x="74859" y="244311"/>
                </a:lnTo>
                <a:lnTo>
                  <a:pt x="35899" y="269944"/>
                </a:lnTo>
                <a:lnTo>
                  <a:pt x="9632" y="307960"/>
                </a:lnTo>
                <a:lnTo>
                  <a:pt x="0" y="354507"/>
                </a:lnTo>
                <a:lnTo>
                  <a:pt x="0" y="1384046"/>
                </a:lnTo>
                <a:lnTo>
                  <a:pt x="9632" y="1430596"/>
                </a:lnTo>
                <a:lnTo>
                  <a:pt x="35899" y="1468607"/>
                </a:lnTo>
                <a:lnTo>
                  <a:pt x="74859" y="1494232"/>
                </a:lnTo>
                <a:lnTo>
                  <a:pt x="122567" y="1503629"/>
                </a:lnTo>
                <a:lnTo>
                  <a:pt x="1572183" y="1503629"/>
                </a:lnTo>
                <a:lnTo>
                  <a:pt x="1619892" y="1494232"/>
                </a:lnTo>
                <a:lnTo>
                  <a:pt x="1658851" y="1468607"/>
                </a:lnTo>
                <a:lnTo>
                  <a:pt x="1685119" y="1430596"/>
                </a:lnTo>
                <a:lnTo>
                  <a:pt x="1694751" y="1384046"/>
                </a:lnTo>
                <a:lnTo>
                  <a:pt x="1694751" y="354507"/>
                </a:lnTo>
                <a:lnTo>
                  <a:pt x="1685119" y="307960"/>
                </a:lnTo>
                <a:lnTo>
                  <a:pt x="1658851" y="269944"/>
                </a:lnTo>
                <a:lnTo>
                  <a:pt x="1619892" y="244311"/>
                </a:lnTo>
                <a:lnTo>
                  <a:pt x="1572183" y="234911"/>
                </a:lnTo>
                <a:close/>
              </a:path>
              <a:path w="1694815" h="1503679">
                <a:moveTo>
                  <a:pt x="423011" y="0"/>
                </a:moveTo>
                <a:lnTo>
                  <a:pt x="283997" y="234911"/>
                </a:lnTo>
                <a:lnTo>
                  <a:pt x="562038" y="234911"/>
                </a:lnTo>
                <a:lnTo>
                  <a:pt x="423011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37"/>
          <p:cNvSpPr/>
          <p:nvPr userDrawn="1"/>
        </p:nvSpPr>
        <p:spPr>
          <a:xfrm>
            <a:off x="1103312" y="4264837"/>
            <a:ext cx="10055860" cy="0"/>
          </a:xfrm>
          <a:custGeom>
            <a:avLst/>
            <a:gdLst/>
            <a:ahLst/>
            <a:cxnLst/>
            <a:rect l="l" t="t" r="r" b="b"/>
            <a:pathLst>
              <a:path w="10055860">
                <a:moveTo>
                  <a:pt x="0" y="0"/>
                </a:moveTo>
                <a:lnTo>
                  <a:pt x="10055644" y="0"/>
                </a:lnTo>
              </a:path>
            </a:pathLst>
          </a:custGeom>
          <a:ln w="38100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38"/>
          <p:cNvSpPr/>
          <p:nvPr userDrawn="1"/>
        </p:nvSpPr>
        <p:spPr>
          <a:xfrm>
            <a:off x="417579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4" h="285114">
                <a:moveTo>
                  <a:pt x="735330" y="0"/>
                </a:moveTo>
                <a:lnTo>
                  <a:pt x="62852" y="0"/>
                </a:lnTo>
                <a:lnTo>
                  <a:pt x="38383" y="4938"/>
                </a:lnTo>
                <a:lnTo>
                  <a:pt x="18405" y="18407"/>
                </a:lnTo>
                <a:lnTo>
                  <a:pt x="4937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7" y="246644"/>
                </a:lnTo>
                <a:lnTo>
                  <a:pt x="18405" y="266626"/>
                </a:lnTo>
                <a:lnTo>
                  <a:pt x="38383" y="280098"/>
                </a:lnTo>
                <a:lnTo>
                  <a:pt x="62852" y="285038"/>
                </a:lnTo>
                <a:lnTo>
                  <a:pt x="735330" y="285038"/>
                </a:lnTo>
                <a:lnTo>
                  <a:pt x="759800" y="280098"/>
                </a:lnTo>
                <a:lnTo>
                  <a:pt x="779783" y="266626"/>
                </a:lnTo>
                <a:lnTo>
                  <a:pt x="793255" y="246644"/>
                </a:lnTo>
                <a:lnTo>
                  <a:pt x="798195" y="222173"/>
                </a:lnTo>
                <a:lnTo>
                  <a:pt x="798195" y="62852"/>
                </a:lnTo>
                <a:lnTo>
                  <a:pt x="793255" y="38383"/>
                </a:lnTo>
                <a:lnTo>
                  <a:pt x="779783" y="18405"/>
                </a:lnTo>
                <a:lnTo>
                  <a:pt x="759800" y="4937"/>
                </a:lnTo>
                <a:lnTo>
                  <a:pt x="735330" y="0"/>
                </a:lnTo>
                <a:close/>
              </a:path>
            </a:pathLst>
          </a:custGeom>
          <a:solidFill>
            <a:srgbClr val="96A9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39"/>
          <p:cNvSpPr/>
          <p:nvPr userDrawn="1"/>
        </p:nvSpPr>
        <p:spPr>
          <a:xfrm>
            <a:off x="455674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40"/>
          <p:cNvSpPr/>
          <p:nvPr userDrawn="1"/>
        </p:nvSpPr>
        <p:spPr>
          <a:xfrm>
            <a:off x="456010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41"/>
          <p:cNvSpPr/>
          <p:nvPr userDrawn="1"/>
        </p:nvSpPr>
        <p:spPr>
          <a:xfrm>
            <a:off x="2177409" y="4122316"/>
            <a:ext cx="798830" cy="285115"/>
          </a:xfrm>
          <a:custGeom>
            <a:avLst/>
            <a:gdLst/>
            <a:ahLst/>
            <a:cxnLst/>
            <a:rect l="l" t="t" r="r" b="b"/>
            <a:pathLst>
              <a:path w="798830" h="285114">
                <a:moveTo>
                  <a:pt x="735342" y="0"/>
                </a:moveTo>
                <a:lnTo>
                  <a:pt x="62865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5" y="285038"/>
                </a:lnTo>
                <a:lnTo>
                  <a:pt x="735342" y="285038"/>
                </a:lnTo>
                <a:lnTo>
                  <a:pt x="759808" y="280098"/>
                </a:lnTo>
                <a:lnTo>
                  <a:pt x="779791" y="266626"/>
                </a:lnTo>
                <a:lnTo>
                  <a:pt x="793266" y="246644"/>
                </a:lnTo>
                <a:lnTo>
                  <a:pt x="798207" y="222173"/>
                </a:lnTo>
                <a:lnTo>
                  <a:pt x="798207" y="62852"/>
                </a:lnTo>
                <a:lnTo>
                  <a:pt x="793266" y="38383"/>
                </a:lnTo>
                <a:lnTo>
                  <a:pt x="779791" y="18405"/>
                </a:lnTo>
                <a:lnTo>
                  <a:pt x="759808" y="4937"/>
                </a:lnTo>
                <a:lnTo>
                  <a:pt x="735342" y="0"/>
                </a:lnTo>
                <a:close/>
              </a:path>
            </a:pathLst>
          </a:custGeom>
          <a:solidFill>
            <a:srgbClr val="96A9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42"/>
          <p:cNvSpPr/>
          <p:nvPr userDrawn="1"/>
        </p:nvSpPr>
        <p:spPr>
          <a:xfrm>
            <a:off x="2215517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43"/>
          <p:cNvSpPr/>
          <p:nvPr userDrawn="1"/>
        </p:nvSpPr>
        <p:spPr>
          <a:xfrm>
            <a:off x="2215846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44"/>
          <p:cNvSpPr/>
          <p:nvPr userDrawn="1"/>
        </p:nvSpPr>
        <p:spPr>
          <a:xfrm>
            <a:off x="1291140" y="4122316"/>
            <a:ext cx="805326" cy="285115"/>
          </a:xfrm>
          <a:custGeom>
            <a:avLst/>
            <a:gdLst/>
            <a:ahLst/>
            <a:cxnLst/>
            <a:rect l="l" t="t" r="r" b="b"/>
            <a:pathLst>
              <a:path w="798194" h="285114">
                <a:moveTo>
                  <a:pt x="735330" y="0"/>
                </a:moveTo>
                <a:lnTo>
                  <a:pt x="62852" y="0"/>
                </a:lnTo>
                <a:lnTo>
                  <a:pt x="38383" y="4938"/>
                </a:lnTo>
                <a:lnTo>
                  <a:pt x="18405" y="18407"/>
                </a:lnTo>
                <a:lnTo>
                  <a:pt x="4937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7" y="246644"/>
                </a:lnTo>
                <a:lnTo>
                  <a:pt x="18405" y="266626"/>
                </a:lnTo>
                <a:lnTo>
                  <a:pt x="38383" y="280098"/>
                </a:lnTo>
                <a:lnTo>
                  <a:pt x="62852" y="285038"/>
                </a:lnTo>
                <a:lnTo>
                  <a:pt x="735330" y="285038"/>
                </a:lnTo>
                <a:lnTo>
                  <a:pt x="759800" y="280098"/>
                </a:lnTo>
                <a:lnTo>
                  <a:pt x="779783" y="266626"/>
                </a:lnTo>
                <a:lnTo>
                  <a:pt x="793255" y="246644"/>
                </a:lnTo>
                <a:lnTo>
                  <a:pt x="798195" y="222173"/>
                </a:lnTo>
                <a:lnTo>
                  <a:pt x="798195" y="62852"/>
                </a:lnTo>
                <a:lnTo>
                  <a:pt x="793255" y="38383"/>
                </a:lnTo>
                <a:lnTo>
                  <a:pt x="779783" y="18405"/>
                </a:lnTo>
                <a:lnTo>
                  <a:pt x="759800" y="4937"/>
                </a:lnTo>
                <a:lnTo>
                  <a:pt x="7353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45"/>
          <p:cNvSpPr/>
          <p:nvPr userDrawn="1"/>
        </p:nvSpPr>
        <p:spPr>
          <a:xfrm>
            <a:off x="1298270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4" h="285114">
                <a:moveTo>
                  <a:pt x="735330" y="285038"/>
                </a:moveTo>
                <a:lnTo>
                  <a:pt x="62852" y="285038"/>
                </a:lnTo>
                <a:lnTo>
                  <a:pt x="38383" y="280098"/>
                </a:lnTo>
                <a:lnTo>
                  <a:pt x="18405" y="266626"/>
                </a:lnTo>
                <a:lnTo>
                  <a:pt x="4937" y="246644"/>
                </a:lnTo>
                <a:lnTo>
                  <a:pt x="0" y="222173"/>
                </a:lnTo>
                <a:lnTo>
                  <a:pt x="0" y="62864"/>
                </a:lnTo>
                <a:lnTo>
                  <a:pt x="4937" y="38388"/>
                </a:lnTo>
                <a:lnTo>
                  <a:pt x="18405" y="18407"/>
                </a:lnTo>
                <a:lnTo>
                  <a:pt x="38383" y="4938"/>
                </a:lnTo>
                <a:lnTo>
                  <a:pt x="62852" y="0"/>
                </a:lnTo>
                <a:lnTo>
                  <a:pt x="735330" y="0"/>
                </a:lnTo>
                <a:lnTo>
                  <a:pt x="759800" y="4937"/>
                </a:lnTo>
                <a:lnTo>
                  <a:pt x="779783" y="18405"/>
                </a:lnTo>
                <a:lnTo>
                  <a:pt x="793255" y="38383"/>
                </a:lnTo>
                <a:lnTo>
                  <a:pt x="798195" y="62852"/>
                </a:lnTo>
                <a:lnTo>
                  <a:pt x="798195" y="222173"/>
                </a:lnTo>
                <a:lnTo>
                  <a:pt x="793255" y="246644"/>
                </a:lnTo>
                <a:lnTo>
                  <a:pt x="779783" y="266626"/>
                </a:lnTo>
                <a:lnTo>
                  <a:pt x="759800" y="280098"/>
                </a:lnTo>
                <a:lnTo>
                  <a:pt x="735330" y="285038"/>
                </a:lnTo>
                <a:close/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46"/>
          <p:cNvSpPr/>
          <p:nvPr userDrawn="1"/>
        </p:nvSpPr>
        <p:spPr>
          <a:xfrm>
            <a:off x="1336358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47"/>
          <p:cNvSpPr/>
          <p:nvPr userDrawn="1"/>
        </p:nvSpPr>
        <p:spPr>
          <a:xfrm>
            <a:off x="1336687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48"/>
          <p:cNvSpPr/>
          <p:nvPr userDrawn="1"/>
        </p:nvSpPr>
        <p:spPr>
          <a:xfrm>
            <a:off x="3056983" y="4122279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30" y="0"/>
                </a:moveTo>
                <a:lnTo>
                  <a:pt x="62852" y="0"/>
                </a:lnTo>
                <a:lnTo>
                  <a:pt x="38383" y="4938"/>
                </a:lnTo>
                <a:lnTo>
                  <a:pt x="18405" y="18407"/>
                </a:lnTo>
                <a:lnTo>
                  <a:pt x="4937" y="38388"/>
                </a:lnTo>
                <a:lnTo>
                  <a:pt x="0" y="62864"/>
                </a:lnTo>
                <a:lnTo>
                  <a:pt x="0" y="222173"/>
                </a:lnTo>
                <a:lnTo>
                  <a:pt x="4937" y="246644"/>
                </a:lnTo>
                <a:lnTo>
                  <a:pt x="18405" y="266626"/>
                </a:lnTo>
                <a:lnTo>
                  <a:pt x="38383" y="280098"/>
                </a:lnTo>
                <a:lnTo>
                  <a:pt x="62852" y="285038"/>
                </a:lnTo>
                <a:lnTo>
                  <a:pt x="735330" y="285038"/>
                </a:lnTo>
                <a:lnTo>
                  <a:pt x="759800" y="280098"/>
                </a:lnTo>
                <a:lnTo>
                  <a:pt x="779783" y="266626"/>
                </a:lnTo>
                <a:lnTo>
                  <a:pt x="793255" y="246644"/>
                </a:lnTo>
                <a:lnTo>
                  <a:pt x="798195" y="222173"/>
                </a:lnTo>
                <a:lnTo>
                  <a:pt x="798195" y="62864"/>
                </a:lnTo>
                <a:lnTo>
                  <a:pt x="793255" y="38388"/>
                </a:lnTo>
                <a:lnTo>
                  <a:pt x="779783" y="18407"/>
                </a:lnTo>
                <a:lnTo>
                  <a:pt x="759800" y="4938"/>
                </a:lnTo>
                <a:lnTo>
                  <a:pt x="7353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49"/>
          <p:cNvSpPr/>
          <p:nvPr userDrawn="1"/>
        </p:nvSpPr>
        <p:spPr>
          <a:xfrm>
            <a:off x="3056983" y="4122279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30" y="285038"/>
                </a:moveTo>
                <a:lnTo>
                  <a:pt x="62852" y="285038"/>
                </a:lnTo>
                <a:lnTo>
                  <a:pt x="38383" y="280098"/>
                </a:lnTo>
                <a:lnTo>
                  <a:pt x="18405" y="266626"/>
                </a:lnTo>
                <a:lnTo>
                  <a:pt x="4937" y="246644"/>
                </a:lnTo>
                <a:lnTo>
                  <a:pt x="0" y="222173"/>
                </a:lnTo>
                <a:lnTo>
                  <a:pt x="0" y="62864"/>
                </a:lnTo>
                <a:lnTo>
                  <a:pt x="4937" y="38388"/>
                </a:lnTo>
                <a:lnTo>
                  <a:pt x="18405" y="18407"/>
                </a:lnTo>
                <a:lnTo>
                  <a:pt x="38383" y="4938"/>
                </a:lnTo>
                <a:lnTo>
                  <a:pt x="62852" y="0"/>
                </a:lnTo>
                <a:lnTo>
                  <a:pt x="735330" y="0"/>
                </a:lnTo>
                <a:lnTo>
                  <a:pt x="759800" y="4938"/>
                </a:lnTo>
                <a:lnTo>
                  <a:pt x="779783" y="18407"/>
                </a:lnTo>
                <a:lnTo>
                  <a:pt x="793255" y="38388"/>
                </a:lnTo>
                <a:lnTo>
                  <a:pt x="798195" y="62864"/>
                </a:lnTo>
                <a:lnTo>
                  <a:pt x="798195" y="222173"/>
                </a:lnTo>
                <a:lnTo>
                  <a:pt x="793255" y="246644"/>
                </a:lnTo>
                <a:lnTo>
                  <a:pt x="779783" y="266626"/>
                </a:lnTo>
                <a:lnTo>
                  <a:pt x="759800" y="280098"/>
                </a:lnTo>
                <a:lnTo>
                  <a:pt x="735330" y="285038"/>
                </a:lnTo>
                <a:close/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50"/>
          <p:cNvSpPr/>
          <p:nvPr userDrawn="1"/>
        </p:nvSpPr>
        <p:spPr>
          <a:xfrm>
            <a:off x="3095072" y="4156897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51"/>
          <p:cNvSpPr/>
          <p:nvPr userDrawn="1"/>
        </p:nvSpPr>
        <p:spPr>
          <a:xfrm>
            <a:off x="3095401" y="4254173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21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52"/>
          <p:cNvSpPr/>
          <p:nvPr userDrawn="1"/>
        </p:nvSpPr>
        <p:spPr>
          <a:xfrm>
            <a:off x="3937258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29" y="0"/>
                </a:moveTo>
                <a:lnTo>
                  <a:pt x="62852" y="0"/>
                </a:lnTo>
                <a:lnTo>
                  <a:pt x="38388" y="4938"/>
                </a:lnTo>
                <a:lnTo>
                  <a:pt x="18410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0" y="266626"/>
                </a:lnTo>
                <a:lnTo>
                  <a:pt x="38388" y="280098"/>
                </a:lnTo>
                <a:lnTo>
                  <a:pt x="62852" y="285038"/>
                </a:lnTo>
                <a:lnTo>
                  <a:pt x="735329" y="285038"/>
                </a:lnTo>
                <a:lnTo>
                  <a:pt x="759800" y="280098"/>
                </a:lnTo>
                <a:lnTo>
                  <a:pt x="779783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52"/>
                </a:lnTo>
                <a:lnTo>
                  <a:pt x="793255" y="38383"/>
                </a:lnTo>
                <a:lnTo>
                  <a:pt x="779783" y="18405"/>
                </a:lnTo>
                <a:lnTo>
                  <a:pt x="759800" y="4937"/>
                </a:lnTo>
                <a:lnTo>
                  <a:pt x="735329" y="0"/>
                </a:lnTo>
                <a:close/>
              </a:path>
            </a:pathLst>
          </a:custGeom>
          <a:solidFill>
            <a:srgbClr val="96A9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53"/>
          <p:cNvSpPr/>
          <p:nvPr userDrawn="1"/>
        </p:nvSpPr>
        <p:spPr>
          <a:xfrm>
            <a:off x="3975360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54"/>
          <p:cNvSpPr/>
          <p:nvPr userDrawn="1"/>
        </p:nvSpPr>
        <p:spPr>
          <a:xfrm>
            <a:off x="3975689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55"/>
          <p:cNvSpPr/>
          <p:nvPr userDrawn="1"/>
        </p:nvSpPr>
        <p:spPr>
          <a:xfrm>
            <a:off x="5697095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0"/>
                </a:moveTo>
                <a:lnTo>
                  <a:pt x="62865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5" y="285038"/>
                </a:lnTo>
                <a:lnTo>
                  <a:pt x="735342" y="285038"/>
                </a:lnTo>
                <a:lnTo>
                  <a:pt x="759806" y="280098"/>
                </a:lnTo>
                <a:lnTo>
                  <a:pt x="779784" y="266626"/>
                </a:lnTo>
                <a:lnTo>
                  <a:pt x="793255" y="246644"/>
                </a:lnTo>
                <a:lnTo>
                  <a:pt x="798195" y="222173"/>
                </a:lnTo>
                <a:lnTo>
                  <a:pt x="798195" y="62852"/>
                </a:lnTo>
                <a:lnTo>
                  <a:pt x="793255" y="38383"/>
                </a:lnTo>
                <a:lnTo>
                  <a:pt x="779784" y="18405"/>
                </a:lnTo>
                <a:lnTo>
                  <a:pt x="759806" y="4937"/>
                </a:lnTo>
                <a:lnTo>
                  <a:pt x="735342" y="0"/>
                </a:lnTo>
                <a:close/>
              </a:path>
            </a:pathLst>
          </a:custGeom>
          <a:solidFill>
            <a:srgbClr val="96A9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56"/>
          <p:cNvSpPr/>
          <p:nvPr userDrawn="1"/>
        </p:nvSpPr>
        <p:spPr>
          <a:xfrm>
            <a:off x="5735196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57"/>
          <p:cNvSpPr/>
          <p:nvPr userDrawn="1"/>
        </p:nvSpPr>
        <p:spPr>
          <a:xfrm>
            <a:off x="5735532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58"/>
          <p:cNvSpPr/>
          <p:nvPr userDrawn="1"/>
        </p:nvSpPr>
        <p:spPr>
          <a:xfrm>
            <a:off x="4817943" y="4122316"/>
            <a:ext cx="798830" cy="285115"/>
          </a:xfrm>
          <a:custGeom>
            <a:avLst/>
            <a:gdLst/>
            <a:ahLst/>
            <a:cxnLst/>
            <a:rect l="l" t="t" r="r" b="b"/>
            <a:pathLst>
              <a:path w="798829" h="285114">
                <a:moveTo>
                  <a:pt x="735342" y="0"/>
                </a:moveTo>
                <a:lnTo>
                  <a:pt x="62865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5" y="285038"/>
                </a:lnTo>
                <a:lnTo>
                  <a:pt x="735342" y="285038"/>
                </a:lnTo>
                <a:lnTo>
                  <a:pt x="759808" y="280098"/>
                </a:lnTo>
                <a:lnTo>
                  <a:pt x="779791" y="266626"/>
                </a:lnTo>
                <a:lnTo>
                  <a:pt x="793266" y="246644"/>
                </a:lnTo>
                <a:lnTo>
                  <a:pt x="798207" y="222173"/>
                </a:lnTo>
                <a:lnTo>
                  <a:pt x="798207" y="62852"/>
                </a:lnTo>
                <a:lnTo>
                  <a:pt x="793266" y="38383"/>
                </a:lnTo>
                <a:lnTo>
                  <a:pt x="779791" y="18405"/>
                </a:lnTo>
                <a:lnTo>
                  <a:pt x="759808" y="4937"/>
                </a:lnTo>
                <a:lnTo>
                  <a:pt x="735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59"/>
          <p:cNvSpPr/>
          <p:nvPr userDrawn="1"/>
        </p:nvSpPr>
        <p:spPr>
          <a:xfrm>
            <a:off x="4817943" y="4122316"/>
            <a:ext cx="798830" cy="285115"/>
          </a:xfrm>
          <a:custGeom>
            <a:avLst/>
            <a:gdLst/>
            <a:ahLst/>
            <a:cxnLst/>
            <a:rect l="l" t="t" r="r" b="b"/>
            <a:pathLst>
              <a:path w="798829" h="285114">
                <a:moveTo>
                  <a:pt x="735342" y="285038"/>
                </a:moveTo>
                <a:lnTo>
                  <a:pt x="62865" y="285038"/>
                </a:lnTo>
                <a:lnTo>
                  <a:pt x="38394" y="280098"/>
                </a:lnTo>
                <a:lnTo>
                  <a:pt x="18411" y="266626"/>
                </a:lnTo>
                <a:lnTo>
                  <a:pt x="4939" y="246644"/>
                </a:lnTo>
                <a:lnTo>
                  <a:pt x="0" y="222173"/>
                </a:lnTo>
                <a:lnTo>
                  <a:pt x="0" y="62864"/>
                </a:lnTo>
                <a:lnTo>
                  <a:pt x="4939" y="38388"/>
                </a:lnTo>
                <a:lnTo>
                  <a:pt x="18411" y="18407"/>
                </a:lnTo>
                <a:lnTo>
                  <a:pt x="38394" y="4938"/>
                </a:lnTo>
                <a:lnTo>
                  <a:pt x="62865" y="0"/>
                </a:lnTo>
                <a:lnTo>
                  <a:pt x="735342" y="0"/>
                </a:lnTo>
                <a:lnTo>
                  <a:pt x="759808" y="4937"/>
                </a:lnTo>
                <a:lnTo>
                  <a:pt x="779791" y="18405"/>
                </a:lnTo>
                <a:lnTo>
                  <a:pt x="793266" y="38383"/>
                </a:lnTo>
                <a:lnTo>
                  <a:pt x="798207" y="62852"/>
                </a:lnTo>
                <a:lnTo>
                  <a:pt x="798207" y="222173"/>
                </a:lnTo>
                <a:lnTo>
                  <a:pt x="793266" y="246644"/>
                </a:lnTo>
                <a:lnTo>
                  <a:pt x="779791" y="266626"/>
                </a:lnTo>
                <a:lnTo>
                  <a:pt x="759808" y="280098"/>
                </a:lnTo>
                <a:lnTo>
                  <a:pt x="735342" y="285038"/>
                </a:lnTo>
                <a:close/>
              </a:path>
            </a:pathLst>
          </a:custGeom>
          <a:ln w="19049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60"/>
          <p:cNvSpPr/>
          <p:nvPr userDrawn="1"/>
        </p:nvSpPr>
        <p:spPr>
          <a:xfrm>
            <a:off x="4856038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61"/>
          <p:cNvSpPr/>
          <p:nvPr userDrawn="1"/>
        </p:nvSpPr>
        <p:spPr>
          <a:xfrm>
            <a:off x="4856373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62"/>
          <p:cNvSpPr/>
          <p:nvPr userDrawn="1"/>
        </p:nvSpPr>
        <p:spPr>
          <a:xfrm>
            <a:off x="6576656" y="4122279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0"/>
                </a:moveTo>
                <a:lnTo>
                  <a:pt x="62864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0" y="62864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4" y="285038"/>
                </a:lnTo>
                <a:lnTo>
                  <a:pt x="735342" y="285038"/>
                </a:lnTo>
                <a:lnTo>
                  <a:pt x="759806" y="280098"/>
                </a:lnTo>
                <a:lnTo>
                  <a:pt x="779784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64"/>
                </a:lnTo>
                <a:lnTo>
                  <a:pt x="793255" y="38388"/>
                </a:lnTo>
                <a:lnTo>
                  <a:pt x="779784" y="18407"/>
                </a:lnTo>
                <a:lnTo>
                  <a:pt x="759806" y="4938"/>
                </a:lnTo>
                <a:lnTo>
                  <a:pt x="735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63"/>
          <p:cNvSpPr/>
          <p:nvPr userDrawn="1"/>
        </p:nvSpPr>
        <p:spPr>
          <a:xfrm>
            <a:off x="6576656" y="4122279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285038"/>
                </a:moveTo>
                <a:lnTo>
                  <a:pt x="62864" y="285038"/>
                </a:lnTo>
                <a:lnTo>
                  <a:pt x="38394" y="280098"/>
                </a:lnTo>
                <a:lnTo>
                  <a:pt x="18411" y="266626"/>
                </a:lnTo>
                <a:lnTo>
                  <a:pt x="4939" y="246644"/>
                </a:lnTo>
                <a:lnTo>
                  <a:pt x="0" y="222173"/>
                </a:lnTo>
                <a:lnTo>
                  <a:pt x="0" y="62864"/>
                </a:lnTo>
                <a:lnTo>
                  <a:pt x="4939" y="38388"/>
                </a:lnTo>
                <a:lnTo>
                  <a:pt x="18411" y="18407"/>
                </a:lnTo>
                <a:lnTo>
                  <a:pt x="38394" y="4938"/>
                </a:lnTo>
                <a:lnTo>
                  <a:pt x="62864" y="0"/>
                </a:lnTo>
                <a:lnTo>
                  <a:pt x="735342" y="0"/>
                </a:lnTo>
                <a:lnTo>
                  <a:pt x="759806" y="4938"/>
                </a:lnTo>
                <a:lnTo>
                  <a:pt x="779784" y="18407"/>
                </a:lnTo>
                <a:lnTo>
                  <a:pt x="793255" y="38388"/>
                </a:lnTo>
                <a:lnTo>
                  <a:pt x="798194" y="62864"/>
                </a:lnTo>
                <a:lnTo>
                  <a:pt x="798194" y="222173"/>
                </a:lnTo>
                <a:lnTo>
                  <a:pt x="793255" y="246644"/>
                </a:lnTo>
                <a:lnTo>
                  <a:pt x="779784" y="266626"/>
                </a:lnTo>
                <a:lnTo>
                  <a:pt x="759806" y="280098"/>
                </a:lnTo>
                <a:lnTo>
                  <a:pt x="735342" y="285038"/>
                </a:lnTo>
                <a:close/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64"/>
          <p:cNvSpPr/>
          <p:nvPr userDrawn="1"/>
        </p:nvSpPr>
        <p:spPr>
          <a:xfrm>
            <a:off x="6614752" y="4156897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65"/>
          <p:cNvSpPr/>
          <p:nvPr userDrawn="1"/>
        </p:nvSpPr>
        <p:spPr>
          <a:xfrm>
            <a:off x="6615086" y="4254173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21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66"/>
          <p:cNvSpPr/>
          <p:nvPr userDrawn="1"/>
        </p:nvSpPr>
        <p:spPr>
          <a:xfrm>
            <a:off x="7456727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0"/>
                </a:moveTo>
                <a:lnTo>
                  <a:pt x="62864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4" y="285038"/>
                </a:lnTo>
                <a:lnTo>
                  <a:pt x="735342" y="285038"/>
                </a:lnTo>
                <a:lnTo>
                  <a:pt x="759806" y="280098"/>
                </a:lnTo>
                <a:lnTo>
                  <a:pt x="779784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52"/>
                </a:lnTo>
                <a:lnTo>
                  <a:pt x="793255" y="38383"/>
                </a:lnTo>
                <a:lnTo>
                  <a:pt x="779784" y="18405"/>
                </a:lnTo>
                <a:lnTo>
                  <a:pt x="759806" y="4937"/>
                </a:lnTo>
                <a:lnTo>
                  <a:pt x="735342" y="0"/>
                </a:lnTo>
                <a:close/>
              </a:path>
            </a:pathLst>
          </a:custGeom>
          <a:solidFill>
            <a:srgbClr val="96A9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67"/>
          <p:cNvSpPr/>
          <p:nvPr userDrawn="1"/>
        </p:nvSpPr>
        <p:spPr>
          <a:xfrm>
            <a:off x="7494834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68"/>
          <p:cNvSpPr/>
          <p:nvPr userDrawn="1"/>
        </p:nvSpPr>
        <p:spPr>
          <a:xfrm>
            <a:off x="7495158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69"/>
          <p:cNvSpPr/>
          <p:nvPr userDrawn="1"/>
        </p:nvSpPr>
        <p:spPr>
          <a:xfrm>
            <a:off x="9216571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29" y="0"/>
                </a:moveTo>
                <a:lnTo>
                  <a:pt x="62864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4" y="285038"/>
                </a:lnTo>
                <a:lnTo>
                  <a:pt x="735329" y="285038"/>
                </a:lnTo>
                <a:lnTo>
                  <a:pt x="759800" y="280098"/>
                </a:lnTo>
                <a:lnTo>
                  <a:pt x="779783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52"/>
                </a:lnTo>
                <a:lnTo>
                  <a:pt x="793255" y="38383"/>
                </a:lnTo>
                <a:lnTo>
                  <a:pt x="779783" y="18405"/>
                </a:lnTo>
                <a:lnTo>
                  <a:pt x="759800" y="4937"/>
                </a:lnTo>
                <a:lnTo>
                  <a:pt x="735329" y="0"/>
                </a:lnTo>
                <a:close/>
              </a:path>
            </a:pathLst>
          </a:custGeom>
          <a:solidFill>
            <a:srgbClr val="96A9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70"/>
          <p:cNvSpPr/>
          <p:nvPr userDrawn="1"/>
        </p:nvSpPr>
        <p:spPr>
          <a:xfrm>
            <a:off x="9254677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71"/>
          <p:cNvSpPr/>
          <p:nvPr userDrawn="1"/>
        </p:nvSpPr>
        <p:spPr>
          <a:xfrm>
            <a:off x="9255000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72"/>
          <p:cNvSpPr/>
          <p:nvPr userDrawn="1"/>
        </p:nvSpPr>
        <p:spPr>
          <a:xfrm>
            <a:off x="10976352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29" y="0"/>
                </a:moveTo>
                <a:lnTo>
                  <a:pt x="62864" y="0"/>
                </a:lnTo>
                <a:lnTo>
                  <a:pt x="38388" y="4938"/>
                </a:lnTo>
                <a:lnTo>
                  <a:pt x="18407" y="18407"/>
                </a:lnTo>
                <a:lnTo>
                  <a:pt x="4938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8" y="246644"/>
                </a:lnTo>
                <a:lnTo>
                  <a:pt x="18407" y="266626"/>
                </a:lnTo>
                <a:lnTo>
                  <a:pt x="38388" y="280098"/>
                </a:lnTo>
                <a:lnTo>
                  <a:pt x="62864" y="285038"/>
                </a:lnTo>
                <a:lnTo>
                  <a:pt x="735329" y="285038"/>
                </a:lnTo>
                <a:lnTo>
                  <a:pt x="759800" y="280098"/>
                </a:lnTo>
                <a:lnTo>
                  <a:pt x="779783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52"/>
                </a:lnTo>
                <a:lnTo>
                  <a:pt x="793255" y="38383"/>
                </a:lnTo>
                <a:lnTo>
                  <a:pt x="779783" y="18405"/>
                </a:lnTo>
                <a:lnTo>
                  <a:pt x="759800" y="4937"/>
                </a:lnTo>
                <a:lnTo>
                  <a:pt x="735329" y="0"/>
                </a:lnTo>
                <a:close/>
              </a:path>
            </a:pathLst>
          </a:custGeom>
          <a:solidFill>
            <a:srgbClr val="59B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73"/>
          <p:cNvSpPr/>
          <p:nvPr userDrawn="1"/>
        </p:nvSpPr>
        <p:spPr>
          <a:xfrm>
            <a:off x="11014447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8" y="40755"/>
                </a:lnTo>
                <a:lnTo>
                  <a:pt x="6929" y="24098"/>
                </a:lnTo>
                <a:lnTo>
                  <a:pt x="14814" y="10260"/>
                </a:lnTo>
                <a:lnTo>
                  <a:pt x="24955" y="0"/>
                </a:lnTo>
              </a:path>
            </a:pathLst>
          </a:custGeom>
          <a:ln w="190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74"/>
          <p:cNvSpPr/>
          <p:nvPr userDrawn="1"/>
        </p:nvSpPr>
        <p:spPr>
          <a:xfrm>
            <a:off x="11014782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75"/>
          <p:cNvSpPr/>
          <p:nvPr userDrawn="1"/>
        </p:nvSpPr>
        <p:spPr>
          <a:xfrm>
            <a:off x="8337418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0"/>
                </a:moveTo>
                <a:lnTo>
                  <a:pt x="62864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2" y="62852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4" y="285038"/>
                </a:lnTo>
                <a:lnTo>
                  <a:pt x="735342" y="285038"/>
                </a:lnTo>
                <a:lnTo>
                  <a:pt x="759806" y="280098"/>
                </a:lnTo>
                <a:lnTo>
                  <a:pt x="779784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52"/>
                </a:lnTo>
                <a:lnTo>
                  <a:pt x="793255" y="38383"/>
                </a:lnTo>
                <a:lnTo>
                  <a:pt x="779784" y="18405"/>
                </a:lnTo>
                <a:lnTo>
                  <a:pt x="759806" y="4937"/>
                </a:lnTo>
                <a:lnTo>
                  <a:pt x="735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76"/>
          <p:cNvSpPr/>
          <p:nvPr userDrawn="1"/>
        </p:nvSpPr>
        <p:spPr>
          <a:xfrm>
            <a:off x="8337418" y="4122316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285038"/>
                </a:moveTo>
                <a:lnTo>
                  <a:pt x="62864" y="285038"/>
                </a:lnTo>
                <a:lnTo>
                  <a:pt x="38394" y="280098"/>
                </a:lnTo>
                <a:lnTo>
                  <a:pt x="18411" y="266626"/>
                </a:lnTo>
                <a:lnTo>
                  <a:pt x="4939" y="246644"/>
                </a:lnTo>
                <a:lnTo>
                  <a:pt x="0" y="222173"/>
                </a:lnTo>
                <a:lnTo>
                  <a:pt x="0" y="62864"/>
                </a:lnTo>
                <a:lnTo>
                  <a:pt x="4939" y="38388"/>
                </a:lnTo>
                <a:lnTo>
                  <a:pt x="18411" y="18407"/>
                </a:lnTo>
                <a:lnTo>
                  <a:pt x="38394" y="4938"/>
                </a:lnTo>
                <a:lnTo>
                  <a:pt x="62864" y="0"/>
                </a:lnTo>
                <a:lnTo>
                  <a:pt x="735342" y="0"/>
                </a:lnTo>
                <a:lnTo>
                  <a:pt x="759806" y="4937"/>
                </a:lnTo>
                <a:lnTo>
                  <a:pt x="779784" y="18405"/>
                </a:lnTo>
                <a:lnTo>
                  <a:pt x="793255" y="38383"/>
                </a:lnTo>
                <a:lnTo>
                  <a:pt x="798194" y="62852"/>
                </a:lnTo>
                <a:lnTo>
                  <a:pt x="798194" y="222173"/>
                </a:lnTo>
                <a:lnTo>
                  <a:pt x="793255" y="246644"/>
                </a:lnTo>
                <a:lnTo>
                  <a:pt x="779784" y="266626"/>
                </a:lnTo>
                <a:lnTo>
                  <a:pt x="759806" y="280098"/>
                </a:lnTo>
                <a:lnTo>
                  <a:pt x="735342" y="285038"/>
                </a:lnTo>
                <a:close/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77"/>
          <p:cNvSpPr/>
          <p:nvPr userDrawn="1"/>
        </p:nvSpPr>
        <p:spPr>
          <a:xfrm>
            <a:off x="8375514" y="4156934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78"/>
          <p:cNvSpPr/>
          <p:nvPr userDrawn="1"/>
        </p:nvSpPr>
        <p:spPr>
          <a:xfrm>
            <a:off x="8375848" y="4254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33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79"/>
          <p:cNvSpPr/>
          <p:nvPr userDrawn="1"/>
        </p:nvSpPr>
        <p:spPr>
          <a:xfrm>
            <a:off x="10096133" y="4122279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0"/>
                </a:moveTo>
                <a:lnTo>
                  <a:pt x="62864" y="0"/>
                </a:lnTo>
                <a:lnTo>
                  <a:pt x="38394" y="4938"/>
                </a:lnTo>
                <a:lnTo>
                  <a:pt x="18411" y="18407"/>
                </a:lnTo>
                <a:lnTo>
                  <a:pt x="4939" y="38388"/>
                </a:lnTo>
                <a:lnTo>
                  <a:pt x="0" y="62864"/>
                </a:lnTo>
                <a:lnTo>
                  <a:pt x="0" y="222173"/>
                </a:lnTo>
                <a:lnTo>
                  <a:pt x="4939" y="246644"/>
                </a:lnTo>
                <a:lnTo>
                  <a:pt x="18411" y="266626"/>
                </a:lnTo>
                <a:lnTo>
                  <a:pt x="38394" y="280098"/>
                </a:lnTo>
                <a:lnTo>
                  <a:pt x="62864" y="285038"/>
                </a:lnTo>
                <a:lnTo>
                  <a:pt x="735342" y="285038"/>
                </a:lnTo>
                <a:lnTo>
                  <a:pt x="759806" y="280098"/>
                </a:lnTo>
                <a:lnTo>
                  <a:pt x="779784" y="266626"/>
                </a:lnTo>
                <a:lnTo>
                  <a:pt x="793255" y="246644"/>
                </a:lnTo>
                <a:lnTo>
                  <a:pt x="798194" y="222173"/>
                </a:lnTo>
                <a:lnTo>
                  <a:pt x="798194" y="62864"/>
                </a:lnTo>
                <a:lnTo>
                  <a:pt x="793255" y="38388"/>
                </a:lnTo>
                <a:lnTo>
                  <a:pt x="779784" y="18407"/>
                </a:lnTo>
                <a:lnTo>
                  <a:pt x="759806" y="4938"/>
                </a:lnTo>
                <a:lnTo>
                  <a:pt x="735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80"/>
          <p:cNvSpPr/>
          <p:nvPr userDrawn="1"/>
        </p:nvSpPr>
        <p:spPr>
          <a:xfrm>
            <a:off x="10096133" y="4122279"/>
            <a:ext cx="798195" cy="285115"/>
          </a:xfrm>
          <a:custGeom>
            <a:avLst/>
            <a:gdLst/>
            <a:ahLst/>
            <a:cxnLst/>
            <a:rect l="l" t="t" r="r" b="b"/>
            <a:pathLst>
              <a:path w="798195" h="285114">
                <a:moveTo>
                  <a:pt x="735342" y="285038"/>
                </a:moveTo>
                <a:lnTo>
                  <a:pt x="62864" y="285038"/>
                </a:lnTo>
                <a:lnTo>
                  <a:pt x="38394" y="280098"/>
                </a:lnTo>
                <a:lnTo>
                  <a:pt x="18411" y="266626"/>
                </a:lnTo>
                <a:lnTo>
                  <a:pt x="4939" y="246644"/>
                </a:lnTo>
                <a:lnTo>
                  <a:pt x="0" y="222173"/>
                </a:lnTo>
                <a:lnTo>
                  <a:pt x="0" y="62864"/>
                </a:lnTo>
                <a:lnTo>
                  <a:pt x="4939" y="38388"/>
                </a:lnTo>
                <a:lnTo>
                  <a:pt x="18411" y="18407"/>
                </a:lnTo>
                <a:lnTo>
                  <a:pt x="38394" y="4938"/>
                </a:lnTo>
                <a:lnTo>
                  <a:pt x="62864" y="0"/>
                </a:lnTo>
                <a:lnTo>
                  <a:pt x="735342" y="0"/>
                </a:lnTo>
                <a:lnTo>
                  <a:pt x="759806" y="4938"/>
                </a:lnTo>
                <a:lnTo>
                  <a:pt x="779784" y="18407"/>
                </a:lnTo>
                <a:lnTo>
                  <a:pt x="793255" y="38388"/>
                </a:lnTo>
                <a:lnTo>
                  <a:pt x="798194" y="62864"/>
                </a:lnTo>
                <a:lnTo>
                  <a:pt x="798194" y="222173"/>
                </a:lnTo>
                <a:lnTo>
                  <a:pt x="793255" y="246644"/>
                </a:lnTo>
                <a:lnTo>
                  <a:pt x="779784" y="266626"/>
                </a:lnTo>
                <a:lnTo>
                  <a:pt x="759806" y="280098"/>
                </a:lnTo>
                <a:lnTo>
                  <a:pt x="735342" y="285038"/>
                </a:lnTo>
                <a:close/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81"/>
          <p:cNvSpPr/>
          <p:nvPr userDrawn="1"/>
        </p:nvSpPr>
        <p:spPr>
          <a:xfrm>
            <a:off x="10134227" y="4156897"/>
            <a:ext cx="25400" cy="59690"/>
          </a:xfrm>
          <a:custGeom>
            <a:avLst/>
            <a:gdLst/>
            <a:ahLst/>
            <a:cxnLst/>
            <a:rect l="l" t="t" r="r" b="b"/>
            <a:pathLst>
              <a:path w="25400" h="59689">
                <a:moveTo>
                  <a:pt x="0" y="59474"/>
                </a:moveTo>
                <a:lnTo>
                  <a:pt x="1816" y="40755"/>
                </a:lnTo>
                <a:lnTo>
                  <a:pt x="6923" y="24098"/>
                </a:lnTo>
                <a:lnTo>
                  <a:pt x="14803" y="10260"/>
                </a:lnTo>
                <a:lnTo>
                  <a:pt x="24942" y="0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82"/>
          <p:cNvSpPr/>
          <p:nvPr userDrawn="1"/>
        </p:nvSpPr>
        <p:spPr>
          <a:xfrm>
            <a:off x="10134562" y="4254173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21"/>
                </a:lnTo>
              </a:path>
            </a:pathLst>
          </a:custGeom>
          <a:ln w="1905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34"/>
          <p:cNvSpPr/>
          <p:nvPr userDrawn="1"/>
        </p:nvSpPr>
        <p:spPr>
          <a:xfrm>
            <a:off x="10166775" y="45725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22580" y="234911"/>
                </a:moveTo>
                <a:lnTo>
                  <a:pt x="283997" y="234911"/>
                </a:lnTo>
                <a:lnTo>
                  <a:pt x="423011" y="0"/>
                </a:lnTo>
                <a:lnTo>
                  <a:pt x="562038" y="234911"/>
                </a:lnTo>
                <a:lnTo>
                  <a:pt x="1572183" y="234911"/>
                </a:lnTo>
                <a:lnTo>
                  <a:pt x="1619892" y="244310"/>
                </a:lnTo>
                <a:lnTo>
                  <a:pt x="1658851" y="269940"/>
                </a:lnTo>
                <a:lnTo>
                  <a:pt x="1685119" y="307954"/>
                </a:lnTo>
                <a:lnTo>
                  <a:pt x="1694751" y="354507"/>
                </a:lnTo>
                <a:lnTo>
                  <a:pt x="1694751" y="1384033"/>
                </a:lnTo>
                <a:lnTo>
                  <a:pt x="1685119" y="1430591"/>
                </a:lnTo>
                <a:lnTo>
                  <a:pt x="1658851" y="1468605"/>
                </a:lnTo>
                <a:lnTo>
                  <a:pt x="1619892" y="1494232"/>
                </a:lnTo>
                <a:lnTo>
                  <a:pt x="1572183" y="1503629"/>
                </a:lnTo>
                <a:lnTo>
                  <a:pt x="122580" y="1503629"/>
                </a:lnTo>
                <a:lnTo>
                  <a:pt x="74864" y="1494232"/>
                </a:lnTo>
                <a:lnTo>
                  <a:pt x="35901" y="1468605"/>
                </a:lnTo>
                <a:lnTo>
                  <a:pt x="9632" y="1430591"/>
                </a:lnTo>
                <a:lnTo>
                  <a:pt x="0" y="1384033"/>
                </a:lnTo>
                <a:lnTo>
                  <a:pt x="0" y="354507"/>
                </a:lnTo>
                <a:lnTo>
                  <a:pt x="9632" y="307954"/>
                </a:lnTo>
                <a:lnTo>
                  <a:pt x="35901" y="269940"/>
                </a:lnTo>
                <a:lnTo>
                  <a:pt x="74864" y="244310"/>
                </a:lnTo>
                <a:lnTo>
                  <a:pt x="122580" y="234911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24"/>
          <p:cNvSpPr/>
          <p:nvPr userDrawn="1"/>
        </p:nvSpPr>
        <p:spPr>
          <a:xfrm>
            <a:off x="1103298" y="45725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22580" y="234911"/>
                </a:moveTo>
                <a:lnTo>
                  <a:pt x="283997" y="234911"/>
                </a:lnTo>
                <a:lnTo>
                  <a:pt x="423024" y="0"/>
                </a:lnTo>
                <a:lnTo>
                  <a:pt x="562038" y="234911"/>
                </a:lnTo>
                <a:lnTo>
                  <a:pt x="1572183" y="234911"/>
                </a:lnTo>
                <a:lnTo>
                  <a:pt x="1619897" y="244310"/>
                </a:lnTo>
                <a:lnTo>
                  <a:pt x="1658856" y="269940"/>
                </a:lnTo>
                <a:lnTo>
                  <a:pt x="1685121" y="307954"/>
                </a:lnTo>
                <a:lnTo>
                  <a:pt x="1694751" y="354507"/>
                </a:lnTo>
                <a:lnTo>
                  <a:pt x="1694751" y="1384033"/>
                </a:lnTo>
                <a:lnTo>
                  <a:pt x="1685121" y="1430591"/>
                </a:lnTo>
                <a:lnTo>
                  <a:pt x="1658856" y="1468605"/>
                </a:lnTo>
                <a:lnTo>
                  <a:pt x="1619897" y="1494232"/>
                </a:lnTo>
                <a:lnTo>
                  <a:pt x="1572183" y="1503629"/>
                </a:lnTo>
                <a:lnTo>
                  <a:pt x="122580" y="1503629"/>
                </a:lnTo>
                <a:lnTo>
                  <a:pt x="74864" y="1494232"/>
                </a:lnTo>
                <a:lnTo>
                  <a:pt x="35901" y="1468605"/>
                </a:lnTo>
                <a:lnTo>
                  <a:pt x="9632" y="1430591"/>
                </a:lnTo>
                <a:lnTo>
                  <a:pt x="0" y="1384033"/>
                </a:lnTo>
                <a:lnTo>
                  <a:pt x="0" y="354507"/>
                </a:lnTo>
                <a:lnTo>
                  <a:pt x="9632" y="307954"/>
                </a:lnTo>
                <a:lnTo>
                  <a:pt x="35901" y="269940"/>
                </a:lnTo>
                <a:lnTo>
                  <a:pt x="74864" y="244310"/>
                </a:lnTo>
                <a:lnTo>
                  <a:pt x="122580" y="234911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26"/>
          <p:cNvSpPr/>
          <p:nvPr userDrawn="1"/>
        </p:nvSpPr>
        <p:spPr>
          <a:xfrm>
            <a:off x="2916514" y="45725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22580" y="234911"/>
                </a:moveTo>
                <a:lnTo>
                  <a:pt x="283997" y="234911"/>
                </a:lnTo>
                <a:lnTo>
                  <a:pt x="423024" y="0"/>
                </a:lnTo>
                <a:lnTo>
                  <a:pt x="562038" y="234911"/>
                </a:lnTo>
                <a:lnTo>
                  <a:pt x="1572183" y="234911"/>
                </a:lnTo>
                <a:lnTo>
                  <a:pt x="1619897" y="244310"/>
                </a:lnTo>
                <a:lnTo>
                  <a:pt x="1658856" y="269940"/>
                </a:lnTo>
                <a:lnTo>
                  <a:pt x="1685121" y="307954"/>
                </a:lnTo>
                <a:lnTo>
                  <a:pt x="1694751" y="354507"/>
                </a:lnTo>
                <a:lnTo>
                  <a:pt x="1694751" y="1384033"/>
                </a:lnTo>
                <a:lnTo>
                  <a:pt x="1685121" y="1430591"/>
                </a:lnTo>
                <a:lnTo>
                  <a:pt x="1658856" y="1468605"/>
                </a:lnTo>
                <a:lnTo>
                  <a:pt x="1619897" y="1494232"/>
                </a:lnTo>
                <a:lnTo>
                  <a:pt x="1572183" y="1503629"/>
                </a:lnTo>
                <a:lnTo>
                  <a:pt x="122580" y="1503629"/>
                </a:lnTo>
                <a:lnTo>
                  <a:pt x="74864" y="1494232"/>
                </a:lnTo>
                <a:lnTo>
                  <a:pt x="35901" y="1468605"/>
                </a:lnTo>
                <a:lnTo>
                  <a:pt x="9632" y="1430591"/>
                </a:lnTo>
                <a:lnTo>
                  <a:pt x="0" y="1384033"/>
                </a:lnTo>
                <a:lnTo>
                  <a:pt x="0" y="354507"/>
                </a:lnTo>
                <a:lnTo>
                  <a:pt x="9632" y="307954"/>
                </a:lnTo>
                <a:lnTo>
                  <a:pt x="35901" y="269940"/>
                </a:lnTo>
                <a:lnTo>
                  <a:pt x="74864" y="244310"/>
                </a:lnTo>
                <a:lnTo>
                  <a:pt x="122580" y="234911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28"/>
          <p:cNvSpPr/>
          <p:nvPr userDrawn="1"/>
        </p:nvSpPr>
        <p:spPr>
          <a:xfrm>
            <a:off x="4726569" y="45725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22580" y="234911"/>
                </a:moveTo>
                <a:lnTo>
                  <a:pt x="180416" y="234911"/>
                </a:lnTo>
                <a:lnTo>
                  <a:pt x="319430" y="0"/>
                </a:lnTo>
                <a:lnTo>
                  <a:pt x="458444" y="234911"/>
                </a:lnTo>
                <a:lnTo>
                  <a:pt x="1572183" y="234911"/>
                </a:lnTo>
                <a:lnTo>
                  <a:pt x="1619892" y="244310"/>
                </a:lnTo>
                <a:lnTo>
                  <a:pt x="1658851" y="269940"/>
                </a:lnTo>
                <a:lnTo>
                  <a:pt x="1685119" y="307954"/>
                </a:lnTo>
                <a:lnTo>
                  <a:pt x="1694751" y="354507"/>
                </a:lnTo>
                <a:lnTo>
                  <a:pt x="1694751" y="1384033"/>
                </a:lnTo>
                <a:lnTo>
                  <a:pt x="1685119" y="1430591"/>
                </a:lnTo>
                <a:lnTo>
                  <a:pt x="1658851" y="1468605"/>
                </a:lnTo>
                <a:lnTo>
                  <a:pt x="1619892" y="1494232"/>
                </a:lnTo>
                <a:lnTo>
                  <a:pt x="1572183" y="1503629"/>
                </a:lnTo>
                <a:lnTo>
                  <a:pt x="122580" y="1503629"/>
                </a:lnTo>
                <a:lnTo>
                  <a:pt x="74864" y="1494232"/>
                </a:lnTo>
                <a:lnTo>
                  <a:pt x="35901" y="1468605"/>
                </a:lnTo>
                <a:lnTo>
                  <a:pt x="9632" y="1430591"/>
                </a:lnTo>
                <a:lnTo>
                  <a:pt x="0" y="1384033"/>
                </a:lnTo>
                <a:lnTo>
                  <a:pt x="0" y="354507"/>
                </a:lnTo>
                <a:lnTo>
                  <a:pt x="9632" y="307954"/>
                </a:lnTo>
                <a:lnTo>
                  <a:pt x="35901" y="269940"/>
                </a:lnTo>
                <a:lnTo>
                  <a:pt x="74864" y="244310"/>
                </a:lnTo>
                <a:lnTo>
                  <a:pt x="122580" y="234911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30"/>
          <p:cNvSpPr/>
          <p:nvPr userDrawn="1"/>
        </p:nvSpPr>
        <p:spPr>
          <a:xfrm>
            <a:off x="6543506" y="45725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22580" y="234911"/>
                </a:moveTo>
                <a:lnTo>
                  <a:pt x="126047" y="234911"/>
                </a:lnTo>
                <a:lnTo>
                  <a:pt x="265061" y="0"/>
                </a:lnTo>
                <a:lnTo>
                  <a:pt x="404075" y="234911"/>
                </a:lnTo>
                <a:lnTo>
                  <a:pt x="1572183" y="234911"/>
                </a:lnTo>
                <a:lnTo>
                  <a:pt x="1619892" y="244310"/>
                </a:lnTo>
                <a:lnTo>
                  <a:pt x="1658851" y="269940"/>
                </a:lnTo>
                <a:lnTo>
                  <a:pt x="1685119" y="307954"/>
                </a:lnTo>
                <a:lnTo>
                  <a:pt x="1694751" y="354507"/>
                </a:lnTo>
                <a:lnTo>
                  <a:pt x="1694751" y="1384033"/>
                </a:lnTo>
                <a:lnTo>
                  <a:pt x="1685119" y="1430591"/>
                </a:lnTo>
                <a:lnTo>
                  <a:pt x="1658851" y="1468605"/>
                </a:lnTo>
                <a:lnTo>
                  <a:pt x="1619892" y="1494232"/>
                </a:lnTo>
                <a:lnTo>
                  <a:pt x="1572183" y="1503629"/>
                </a:lnTo>
                <a:lnTo>
                  <a:pt x="122580" y="1503629"/>
                </a:lnTo>
                <a:lnTo>
                  <a:pt x="74864" y="1494232"/>
                </a:lnTo>
                <a:lnTo>
                  <a:pt x="35901" y="1468605"/>
                </a:lnTo>
                <a:lnTo>
                  <a:pt x="9632" y="1430591"/>
                </a:lnTo>
                <a:lnTo>
                  <a:pt x="0" y="1384033"/>
                </a:lnTo>
                <a:lnTo>
                  <a:pt x="0" y="354507"/>
                </a:lnTo>
                <a:lnTo>
                  <a:pt x="9632" y="307954"/>
                </a:lnTo>
                <a:lnTo>
                  <a:pt x="35901" y="269940"/>
                </a:lnTo>
                <a:lnTo>
                  <a:pt x="74864" y="244310"/>
                </a:lnTo>
                <a:lnTo>
                  <a:pt x="122580" y="234911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32"/>
          <p:cNvSpPr/>
          <p:nvPr userDrawn="1"/>
        </p:nvSpPr>
        <p:spPr>
          <a:xfrm>
            <a:off x="8356727" y="4572505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22567" y="234911"/>
                </a:moveTo>
                <a:lnTo>
                  <a:pt x="283997" y="234911"/>
                </a:lnTo>
                <a:lnTo>
                  <a:pt x="422998" y="0"/>
                </a:lnTo>
                <a:lnTo>
                  <a:pt x="562025" y="234911"/>
                </a:lnTo>
                <a:lnTo>
                  <a:pt x="1572171" y="234911"/>
                </a:lnTo>
                <a:lnTo>
                  <a:pt x="1619886" y="244310"/>
                </a:lnTo>
                <a:lnTo>
                  <a:pt x="1658850" y="269940"/>
                </a:lnTo>
                <a:lnTo>
                  <a:pt x="1685119" y="307954"/>
                </a:lnTo>
                <a:lnTo>
                  <a:pt x="1694751" y="354507"/>
                </a:lnTo>
                <a:lnTo>
                  <a:pt x="1694751" y="1384033"/>
                </a:lnTo>
                <a:lnTo>
                  <a:pt x="1685119" y="1430591"/>
                </a:lnTo>
                <a:lnTo>
                  <a:pt x="1658850" y="1468605"/>
                </a:lnTo>
                <a:lnTo>
                  <a:pt x="1619886" y="1494232"/>
                </a:lnTo>
                <a:lnTo>
                  <a:pt x="1572171" y="1503629"/>
                </a:lnTo>
                <a:lnTo>
                  <a:pt x="122567" y="1503629"/>
                </a:lnTo>
                <a:lnTo>
                  <a:pt x="74859" y="1494232"/>
                </a:lnTo>
                <a:lnTo>
                  <a:pt x="35899" y="1468605"/>
                </a:lnTo>
                <a:lnTo>
                  <a:pt x="9632" y="1430591"/>
                </a:lnTo>
                <a:lnTo>
                  <a:pt x="0" y="1384033"/>
                </a:lnTo>
                <a:lnTo>
                  <a:pt x="0" y="354507"/>
                </a:lnTo>
                <a:lnTo>
                  <a:pt x="9632" y="307954"/>
                </a:lnTo>
                <a:lnTo>
                  <a:pt x="35899" y="269940"/>
                </a:lnTo>
                <a:lnTo>
                  <a:pt x="74859" y="244310"/>
                </a:lnTo>
                <a:lnTo>
                  <a:pt x="122567" y="234911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2"/>
          <p:cNvSpPr/>
          <p:nvPr userDrawn="1"/>
        </p:nvSpPr>
        <p:spPr>
          <a:xfrm>
            <a:off x="340429" y="2455181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22580" y="1268717"/>
                </a:moveTo>
                <a:lnTo>
                  <a:pt x="283997" y="1268717"/>
                </a:lnTo>
                <a:lnTo>
                  <a:pt x="423011" y="1503629"/>
                </a:lnTo>
                <a:lnTo>
                  <a:pt x="562038" y="1268717"/>
                </a:lnTo>
                <a:lnTo>
                  <a:pt x="1572183" y="1268717"/>
                </a:lnTo>
                <a:lnTo>
                  <a:pt x="1619892" y="1259317"/>
                </a:lnTo>
                <a:lnTo>
                  <a:pt x="1658851" y="1233684"/>
                </a:lnTo>
                <a:lnTo>
                  <a:pt x="1685119" y="1195668"/>
                </a:lnTo>
                <a:lnTo>
                  <a:pt x="1694751" y="1149121"/>
                </a:lnTo>
                <a:lnTo>
                  <a:pt x="1694751" y="119583"/>
                </a:lnTo>
                <a:lnTo>
                  <a:pt x="1685119" y="73032"/>
                </a:lnTo>
                <a:lnTo>
                  <a:pt x="1658851" y="35021"/>
                </a:lnTo>
                <a:lnTo>
                  <a:pt x="1619892" y="9396"/>
                </a:lnTo>
                <a:lnTo>
                  <a:pt x="1572183" y="0"/>
                </a:lnTo>
                <a:lnTo>
                  <a:pt x="122580" y="0"/>
                </a:lnTo>
                <a:lnTo>
                  <a:pt x="74864" y="9396"/>
                </a:lnTo>
                <a:lnTo>
                  <a:pt x="35901" y="35021"/>
                </a:lnTo>
                <a:lnTo>
                  <a:pt x="9632" y="73032"/>
                </a:lnTo>
                <a:lnTo>
                  <a:pt x="0" y="119583"/>
                </a:lnTo>
                <a:lnTo>
                  <a:pt x="0" y="1149121"/>
                </a:lnTo>
                <a:lnTo>
                  <a:pt x="9632" y="1195668"/>
                </a:lnTo>
                <a:lnTo>
                  <a:pt x="35901" y="1233684"/>
                </a:lnTo>
                <a:lnTo>
                  <a:pt x="74864" y="1259317"/>
                </a:lnTo>
                <a:lnTo>
                  <a:pt x="122580" y="1268717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0"/>
          <p:cNvSpPr/>
          <p:nvPr userDrawn="1"/>
        </p:nvSpPr>
        <p:spPr>
          <a:xfrm>
            <a:off x="2153640" y="2455181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22580" y="1268717"/>
                </a:moveTo>
                <a:lnTo>
                  <a:pt x="284010" y="1268717"/>
                </a:lnTo>
                <a:lnTo>
                  <a:pt x="423024" y="1503629"/>
                </a:lnTo>
                <a:lnTo>
                  <a:pt x="562038" y="1268717"/>
                </a:lnTo>
                <a:lnTo>
                  <a:pt x="1572183" y="1268717"/>
                </a:lnTo>
                <a:lnTo>
                  <a:pt x="1619899" y="1259317"/>
                </a:lnTo>
                <a:lnTo>
                  <a:pt x="1658862" y="1233684"/>
                </a:lnTo>
                <a:lnTo>
                  <a:pt x="1685131" y="1195668"/>
                </a:lnTo>
                <a:lnTo>
                  <a:pt x="1694764" y="1149121"/>
                </a:lnTo>
                <a:lnTo>
                  <a:pt x="1694764" y="119583"/>
                </a:lnTo>
                <a:lnTo>
                  <a:pt x="1685131" y="73032"/>
                </a:lnTo>
                <a:lnTo>
                  <a:pt x="1658862" y="35021"/>
                </a:lnTo>
                <a:lnTo>
                  <a:pt x="1619899" y="9396"/>
                </a:lnTo>
                <a:lnTo>
                  <a:pt x="1572183" y="0"/>
                </a:lnTo>
                <a:lnTo>
                  <a:pt x="122580" y="0"/>
                </a:lnTo>
                <a:lnTo>
                  <a:pt x="74864" y="9396"/>
                </a:lnTo>
                <a:lnTo>
                  <a:pt x="35901" y="35021"/>
                </a:lnTo>
                <a:lnTo>
                  <a:pt x="9632" y="73032"/>
                </a:lnTo>
                <a:lnTo>
                  <a:pt x="0" y="119583"/>
                </a:lnTo>
                <a:lnTo>
                  <a:pt x="0" y="1149121"/>
                </a:lnTo>
                <a:lnTo>
                  <a:pt x="9632" y="1195668"/>
                </a:lnTo>
                <a:lnTo>
                  <a:pt x="35901" y="1233684"/>
                </a:lnTo>
                <a:lnTo>
                  <a:pt x="74864" y="1259317"/>
                </a:lnTo>
                <a:lnTo>
                  <a:pt x="122580" y="1268717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3"/>
          <p:cNvSpPr/>
          <p:nvPr userDrawn="1"/>
        </p:nvSpPr>
        <p:spPr>
          <a:xfrm>
            <a:off x="3963706" y="2455181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4" h="1503679">
                <a:moveTo>
                  <a:pt x="122567" y="1268717"/>
                </a:moveTo>
                <a:lnTo>
                  <a:pt x="180403" y="1268717"/>
                </a:lnTo>
                <a:lnTo>
                  <a:pt x="319417" y="1503629"/>
                </a:lnTo>
                <a:lnTo>
                  <a:pt x="458431" y="1268717"/>
                </a:lnTo>
                <a:lnTo>
                  <a:pt x="1572171" y="1268717"/>
                </a:lnTo>
                <a:lnTo>
                  <a:pt x="1619886" y="1259317"/>
                </a:lnTo>
                <a:lnTo>
                  <a:pt x="1658850" y="1233684"/>
                </a:lnTo>
                <a:lnTo>
                  <a:pt x="1685119" y="1195668"/>
                </a:lnTo>
                <a:lnTo>
                  <a:pt x="1694751" y="1149121"/>
                </a:lnTo>
                <a:lnTo>
                  <a:pt x="1694751" y="119583"/>
                </a:lnTo>
                <a:lnTo>
                  <a:pt x="1685119" y="73032"/>
                </a:lnTo>
                <a:lnTo>
                  <a:pt x="1658850" y="35021"/>
                </a:lnTo>
                <a:lnTo>
                  <a:pt x="1619886" y="9396"/>
                </a:lnTo>
                <a:lnTo>
                  <a:pt x="1572171" y="0"/>
                </a:lnTo>
                <a:lnTo>
                  <a:pt x="122567" y="0"/>
                </a:lnTo>
                <a:lnTo>
                  <a:pt x="74853" y="9396"/>
                </a:lnTo>
                <a:lnTo>
                  <a:pt x="35894" y="35021"/>
                </a:lnTo>
                <a:lnTo>
                  <a:pt x="9630" y="73032"/>
                </a:lnTo>
                <a:lnTo>
                  <a:pt x="0" y="119583"/>
                </a:lnTo>
                <a:lnTo>
                  <a:pt x="0" y="1149121"/>
                </a:lnTo>
                <a:lnTo>
                  <a:pt x="9630" y="1195668"/>
                </a:lnTo>
                <a:lnTo>
                  <a:pt x="35894" y="1233684"/>
                </a:lnTo>
                <a:lnTo>
                  <a:pt x="74853" y="1259317"/>
                </a:lnTo>
                <a:lnTo>
                  <a:pt x="122567" y="1268717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6"/>
          <p:cNvSpPr/>
          <p:nvPr userDrawn="1"/>
        </p:nvSpPr>
        <p:spPr>
          <a:xfrm>
            <a:off x="5780630" y="2455181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22580" y="1268717"/>
                </a:moveTo>
                <a:lnTo>
                  <a:pt x="126047" y="1268717"/>
                </a:lnTo>
                <a:lnTo>
                  <a:pt x="265061" y="1503629"/>
                </a:lnTo>
                <a:lnTo>
                  <a:pt x="404088" y="1268717"/>
                </a:lnTo>
                <a:lnTo>
                  <a:pt x="1572183" y="1268717"/>
                </a:lnTo>
                <a:lnTo>
                  <a:pt x="1619892" y="1259317"/>
                </a:lnTo>
                <a:lnTo>
                  <a:pt x="1658851" y="1233684"/>
                </a:lnTo>
                <a:lnTo>
                  <a:pt x="1685119" y="1195668"/>
                </a:lnTo>
                <a:lnTo>
                  <a:pt x="1694751" y="1149121"/>
                </a:lnTo>
                <a:lnTo>
                  <a:pt x="1694751" y="119583"/>
                </a:lnTo>
                <a:lnTo>
                  <a:pt x="1685119" y="73032"/>
                </a:lnTo>
                <a:lnTo>
                  <a:pt x="1658851" y="35021"/>
                </a:lnTo>
                <a:lnTo>
                  <a:pt x="1619892" y="9396"/>
                </a:lnTo>
                <a:lnTo>
                  <a:pt x="1572183" y="0"/>
                </a:lnTo>
                <a:lnTo>
                  <a:pt x="122580" y="0"/>
                </a:lnTo>
                <a:lnTo>
                  <a:pt x="74864" y="9396"/>
                </a:lnTo>
                <a:lnTo>
                  <a:pt x="35901" y="35021"/>
                </a:lnTo>
                <a:lnTo>
                  <a:pt x="9632" y="73032"/>
                </a:lnTo>
                <a:lnTo>
                  <a:pt x="0" y="119583"/>
                </a:lnTo>
                <a:lnTo>
                  <a:pt x="0" y="1149121"/>
                </a:lnTo>
                <a:lnTo>
                  <a:pt x="9632" y="1195668"/>
                </a:lnTo>
                <a:lnTo>
                  <a:pt x="35901" y="1233684"/>
                </a:lnTo>
                <a:lnTo>
                  <a:pt x="74864" y="1259317"/>
                </a:lnTo>
                <a:lnTo>
                  <a:pt x="122580" y="1268717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9"/>
          <p:cNvSpPr/>
          <p:nvPr userDrawn="1"/>
        </p:nvSpPr>
        <p:spPr>
          <a:xfrm>
            <a:off x="7593848" y="2455181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22580" y="1268717"/>
                </a:moveTo>
                <a:lnTo>
                  <a:pt x="283997" y="1268717"/>
                </a:lnTo>
                <a:lnTo>
                  <a:pt x="423011" y="1503629"/>
                </a:lnTo>
                <a:lnTo>
                  <a:pt x="562038" y="1268717"/>
                </a:lnTo>
                <a:lnTo>
                  <a:pt x="1572183" y="1268717"/>
                </a:lnTo>
                <a:lnTo>
                  <a:pt x="1619897" y="1259317"/>
                </a:lnTo>
                <a:lnTo>
                  <a:pt x="1658856" y="1233684"/>
                </a:lnTo>
                <a:lnTo>
                  <a:pt x="1685121" y="1195668"/>
                </a:lnTo>
                <a:lnTo>
                  <a:pt x="1694751" y="1149121"/>
                </a:lnTo>
                <a:lnTo>
                  <a:pt x="1694751" y="119583"/>
                </a:lnTo>
                <a:lnTo>
                  <a:pt x="1685121" y="73032"/>
                </a:lnTo>
                <a:lnTo>
                  <a:pt x="1658856" y="35021"/>
                </a:lnTo>
                <a:lnTo>
                  <a:pt x="1619897" y="9396"/>
                </a:lnTo>
                <a:lnTo>
                  <a:pt x="1572183" y="0"/>
                </a:lnTo>
                <a:lnTo>
                  <a:pt x="122580" y="0"/>
                </a:lnTo>
                <a:lnTo>
                  <a:pt x="74864" y="9396"/>
                </a:lnTo>
                <a:lnTo>
                  <a:pt x="35901" y="35021"/>
                </a:lnTo>
                <a:lnTo>
                  <a:pt x="9632" y="73032"/>
                </a:lnTo>
                <a:lnTo>
                  <a:pt x="0" y="119583"/>
                </a:lnTo>
                <a:lnTo>
                  <a:pt x="0" y="1149121"/>
                </a:lnTo>
                <a:lnTo>
                  <a:pt x="9632" y="1195668"/>
                </a:lnTo>
                <a:lnTo>
                  <a:pt x="35901" y="1233684"/>
                </a:lnTo>
                <a:lnTo>
                  <a:pt x="74864" y="1259317"/>
                </a:lnTo>
                <a:lnTo>
                  <a:pt x="122580" y="1268717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22"/>
          <p:cNvSpPr/>
          <p:nvPr userDrawn="1"/>
        </p:nvSpPr>
        <p:spPr>
          <a:xfrm>
            <a:off x="9403908" y="2455181"/>
            <a:ext cx="1694814" cy="1503680"/>
          </a:xfrm>
          <a:custGeom>
            <a:avLst/>
            <a:gdLst/>
            <a:ahLst/>
            <a:cxnLst/>
            <a:rect l="l" t="t" r="r" b="b"/>
            <a:pathLst>
              <a:path w="1694815" h="1503679">
                <a:moveTo>
                  <a:pt x="122567" y="1268717"/>
                </a:moveTo>
                <a:lnTo>
                  <a:pt x="283997" y="1268717"/>
                </a:lnTo>
                <a:lnTo>
                  <a:pt x="423011" y="1503629"/>
                </a:lnTo>
                <a:lnTo>
                  <a:pt x="562025" y="1268717"/>
                </a:lnTo>
                <a:lnTo>
                  <a:pt x="1572183" y="1268717"/>
                </a:lnTo>
                <a:lnTo>
                  <a:pt x="1619892" y="1259317"/>
                </a:lnTo>
                <a:lnTo>
                  <a:pt x="1658851" y="1233684"/>
                </a:lnTo>
                <a:lnTo>
                  <a:pt x="1685119" y="1195668"/>
                </a:lnTo>
                <a:lnTo>
                  <a:pt x="1694751" y="1149121"/>
                </a:lnTo>
                <a:lnTo>
                  <a:pt x="1694751" y="119583"/>
                </a:lnTo>
                <a:lnTo>
                  <a:pt x="1685119" y="73032"/>
                </a:lnTo>
                <a:lnTo>
                  <a:pt x="1658851" y="35021"/>
                </a:lnTo>
                <a:lnTo>
                  <a:pt x="1619892" y="9396"/>
                </a:lnTo>
                <a:lnTo>
                  <a:pt x="1572183" y="0"/>
                </a:lnTo>
                <a:lnTo>
                  <a:pt x="122567" y="0"/>
                </a:lnTo>
                <a:lnTo>
                  <a:pt x="74859" y="9396"/>
                </a:lnTo>
                <a:lnTo>
                  <a:pt x="35899" y="35021"/>
                </a:lnTo>
                <a:lnTo>
                  <a:pt x="9632" y="73032"/>
                </a:lnTo>
                <a:lnTo>
                  <a:pt x="0" y="119583"/>
                </a:lnTo>
                <a:lnTo>
                  <a:pt x="0" y="1149121"/>
                </a:lnTo>
                <a:lnTo>
                  <a:pt x="9632" y="1195668"/>
                </a:lnTo>
                <a:lnTo>
                  <a:pt x="35899" y="1233684"/>
                </a:lnTo>
                <a:lnTo>
                  <a:pt x="74859" y="1259317"/>
                </a:lnTo>
                <a:lnTo>
                  <a:pt x="122567" y="1268717"/>
                </a:lnTo>
                <a:close/>
              </a:path>
            </a:pathLst>
          </a:custGeom>
          <a:ln w="12700">
            <a:solidFill>
              <a:srgbClr val="96A9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Text Placeholder 30"/>
          <p:cNvSpPr>
            <a:spLocks noGrp="1"/>
          </p:cNvSpPr>
          <p:nvPr>
            <p:ph type="body" sz="quarter" idx="79" hasCustomPrompt="1"/>
          </p:nvPr>
        </p:nvSpPr>
        <p:spPr>
          <a:xfrm>
            <a:off x="417579" y="4107471"/>
            <a:ext cx="797064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89" name="Text Placeholder 30"/>
          <p:cNvSpPr>
            <a:spLocks noGrp="1"/>
          </p:cNvSpPr>
          <p:nvPr>
            <p:ph type="body" sz="quarter" idx="80" hasCustomPrompt="1"/>
          </p:nvPr>
        </p:nvSpPr>
        <p:spPr>
          <a:xfrm>
            <a:off x="1303849" y="4107471"/>
            <a:ext cx="797064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97AAC0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0" name="Text Placeholder 30"/>
          <p:cNvSpPr>
            <a:spLocks noGrp="1"/>
          </p:cNvSpPr>
          <p:nvPr>
            <p:ph type="body" sz="quarter" idx="81" hasCustomPrompt="1"/>
          </p:nvPr>
        </p:nvSpPr>
        <p:spPr>
          <a:xfrm>
            <a:off x="2171844" y="4107471"/>
            <a:ext cx="797064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1" name="Text Placeholder 30"/>
          <p:cNvSpPr>
            <a:spLocks noGrp="1"/>
          </p:cNvSpPr>
          <p:nvPr>
            <p:ph type="body" sz="quarter" idx="82" hasCustomPrompt="1"/>
          </p:nvPr>
        </p:nvSpPr>
        <p:spPr>
          <a:xfrm>
            <a:off x="3058114" y="4107471"/>
            <a:ext cx="797064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97AAC0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6" name="Text Placeholder 30"/>
          <p:cNvSpPr>
            <a:spLocks noGrp="1"/>
          </p:cNvSpPr>
          <p:nvPr>
            <p:ph type="body" sz="quarter" idx="83" hasCustomPrompt="1"/>
          </p:nvPr>
        </p:nvSpPr>
        <p:spPr>
          <a:xfrm>
            <a:off x="3935922" y="4107471"/>
            <a:ext cx="798606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7" name="Text Placeholder 30"/>
          <p:cNvSpPr>
            <a:spLocks noGrp="1"/>
          </p:cNvSpPr>
          <p:nvPr>
            <p:ph type="body" sz="quarter" idx="84" hasCustomPrompt="1"/>
          </p:nvPr>
        </p:nvSpPr>
        <p:spPr>
          <a:xfrm>
            <a:off x="4810111" y="4107471"/>
            <a:ext cx="817837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97AAC0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8" name="Text Placeholder 30"/>
          <p:cNvSpPr>
            <a:spLocks noGrp="1"/>
          </p:cNvSpPr>
          <p:nvPr>
            <p:ph type="body" sz="quarter" idx="85" hasCustomPrompt="1"/>
          </p:nvPr>
        </p:nvSpPr>
        <p:spPr>
          <a:xfrm>
            <a:off x="5695047" y="4107471"/>
            <a:ext cx="795801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199" name="Text Placeholder 30"/>
          <p:cNvSpPr>
            <a:spLocks noGrp="1"/>
          </p:cNvSpPr>
          <p:nvPr>
            <p:ph type="body" sz="quarter" idx="86" hasCustomPrompt="1"/>
          </p:nvPr>
        </p:nvSpPr>
        <p:spPr>
          <a:xfrm>
            <a:off x="6566432" y="4107471"/>
            <a:ext cx="817837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97AAC0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0" name="Text Placeholder 30"/>
          <p:cNvSpPr>
            <a:spLocks noGrp="1"/>
          </p:cNvSpPr>
          <p:nvPr>
            <p:ph type="body" sz="quarter" idx="87" hasCustomPrompt="1"/>
          </p:nvPr>
        </p:nvSpPr>
        <p:spPr>
          <a:xfrm>
            <a:off x="7454071" y="4107471"/>
            <a:ext cx="795801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1" name="Text Placeholder 30"/>
          <p:cNvSpPr>
            <a:spLocks noGrp="1"/>
          </p:cNvSpPr>
          <p:nvPr>
            <p:ph type="body" sz="quarter" idx="88" hasCustomPrompt="1"/>
          </p:nvPr>
        </p:nvSpPr>
        <p:spPr>
          <a:xfrm>
            <a:off x="8325456" y="4107471"/>
            <a:ext cx="817837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97AAC0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2" name="Text Placeholder 30"/>
          <p:cNvSpPr>
            <a:spLocks noGrp="1"/>
          </p:cNvSpPr>
          <p:nvPr>
            <p:ph type="body" sz="quarter" idx="89" hasCustomPrompt="1"/>
          </p:nvPr>
        </p:nvSpPr>
        <p:spPr>
          <a:xfrm>
            <a:off x="9214118" y="4107471"/>
            <a:ext cx="795801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3" name="Text Placeholder 30"/>
          <p:cNvSpPr>
            <a:spLocks noGrp="1"/>
          </p:cNvSpPr>
          <p:nvPr>
            <p:ph type="body" sz="quarter" idx="90" hasCustomPrompt="1"/>
          </p:nvPr>
        </p:nvSpPr>
        <p:spPr>
          <a:xfrm>
            <a:off x="10085503" y="4107471"/>
            <a:ext cx="817837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97AAC0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204" name="Text Placeholder 30"/>
          <p:cNvSpPr>
            <a:spLocks noGrp="1"/>
          </p:cNvSpPr>
          <p:nvPr>
            <p:ph type="body" sz="quarter" idx="91" hasCustomPrompt="1"/>
          </p:nvPr>
        </p:nvSpPr>
        <p:spPr>
          <a:xfrm>
            <a:off x="10978746" y="4107471"/>
            <a:ext cx="795801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2020</a:t>
            </a:r>
          </a:p>
        </p:txBody>
      </p:sp>
      <p:sp>
        <p:nvSpPr>
          <p:cNvPr id="20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36619" y="2564904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6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336619" y="2930239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07" name="Text Placeholder 4"/>
          <p:cNvSpPr>
            <a:spLocks noGrp="1"/>
          </p:cNvSpPr>
          <p:nvPr>
            <p:ph type="body" sz="quarter" idx="92"/>
          </p:nvPr>
        </p:nvSpPr>
        <p:spPr>
          <a:xfrm>
            <a:off x="2156745" y="2564904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8" name="Text Placeholder 30"/>
          <p:cNvSpPr>
            <a:spLocks noGrp="1"/>
          </p:cNvSpPr>
          <p:nvPr>
            <p:ph type="body" sz="quarter" idx="93" hasCustomPrompt="1"/>
          </p:nvPr>
        </p:nvSpPr>
        <p:spPr>
          <a:xfrm>
            <a:off x="2156745" y="2930239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09" name="Text Placeholder 4"/>
          <p:cNvSpPr>
            <a:spLocks noGrp="1"/>
          </p:cNvSpPr>
          <p:nvPr>
            <p:ph type="body" sz="quarter" idx="94"/>
          </p:nvPr>
        </p:nvSpPr>
        <p:spPr>
          <a:xfrm>
            <a:off x="3956526" y="2564904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0" name="Text Placeholder 30"/>
          <p:cNvSpPr>
            <a:spLocks noGrp="1"/>
          </p:cNvSpPr>
          <p:nvPr>
            <p:ph type="body" sz="quarter" idx="95" hasCustomPrompt="1"/>
          </p:nvPr>
        </p:nvSpPr>
        <p:spPr>
          <a:xfrm>
            <a:off x="3956526" y="2930239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11" name="Text Placeholder 4"/>
          <p:cNvSpPr>
            <a:spLocks noGrp="1"/>
          </p:cNvSpPr>
          <p:nvPr>
            <p:ph type="body" sz="quarter" idx="96"/>
          </p:nvPr>
        </p:nvSpPr>
        <p:spPr>
          <a:xfrm>
            <a:off x="5776652" y="2564904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2" name="Text Placeholder 30"/>
          <p:cNvSpPr>
            <a:spLocks noGrp="1"/>
          </p:cNvSpPr>
          <p:nvPr>
            <p:ph type="body" sz="quarter" idx="97" hasCustomPrompt="1"/>
          </p:nvPr>
        </p:nvSpPr>
        <p:spPr>
          <a:xfrm>
            <a:off x="5776652" y="2930239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13" name="Text Placeholder 4"/>
          <p:cNvSpPr>
            <a:spLocks noGrp="1"/>
          </p:cNvSpPr>
          <p:nvPr>
            <p:ph type="body" sz="quarter" idx="98"/>
          </p:nvPr>
        </p:nvSpPr>
        <p:spPr>
          <a:xfrm>
            <a:off x="7608168" y="2564904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30"/>
          <p:cNvSpPr>
            <a:spLocks noGrp="1"/>
          </p:cNvSpPr>
          <p:nvPr>
            <p:ph type="body" sz="quarter" idx="99" hasCustomPrompt="1"/>
          </p:nvPr>
        </p:nvSpPr>
        <p:spPr>
          <a:xfrm>
            <a:off x="7608168" y="2930239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15" name="Text Placeholder 4"/>
          <p:cNvSpPr>
            <a:spLocks noGrp="1"/>
          </p:cNvSpPr>
          <p:nvPr>
            <p:ph type="body" sz="quarter" idx="100"/>
          </p:nvPr>
        </p:nvSpPr>
        <p:spPr>
          <a:xfrm>
            <a:off x="9403908" y="2564904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30"/>
          <p:cNvSpPr>
            <a:spLocks noGrp="1"/>
          </p:cNvSpPr>
          <p:nvPr>
            <p:ph type="body" sz="quarter" idx="101" hasCustomPrompt="1"/>
          </p:nvPr>
        </p:nvSpPr>
        <p:spPr>
          <a:xfrm>
            <a:off x="9403908" y="2930239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17" name="Text Placeholder 4"/>
          <p:cNvSpPr>
            <a:spLocks noGrp="1"/>
          </p:cNvSpPr>
          <p:nvPr>
            <p:ph type="body" sz="quarter" idx="102"/>
          </p:nvPr>
        </p:nvSpPr>
        <p:spPr>
          <a:xfrm>
            <a:off x="1101860" y="4869160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8" name="Text Placeholder 30"/>
          <p:cNvSpPr>
            <a:spLocks noGrp="1"/>
          </p:cNvSpPr>
          <p:nvPr>
            <p:ph type="body" sz="quarter" idx="103" hasCustomPrompt="1"/>
          </p:nvPr>
        </p:nvSpPr>
        <p:spPr>
          <a:xfrm>
            <a:off x="1101860" y="523449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19" name="Text Placeholder 4"/>
          <p:cNvSpPr>
            <a:spLocks noGrp="1"/>
          </p:cNvSpPr>
          <p:nvPr>
            <p:ph type="body" sz="quarter" idx="104"/>
          </p:nvPr>
        </p:nvSpPr>
        <p:spPr>
          <a:xfrm>
            <a:off x="2921986" y="4869160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30"/>
          <p:cNvSpPr>
            <a:spLocks noGrp="1"/>
          </p:cNvSpPr>
          <p:nvPr>
            <p:ph type="body" sz="quarter" idx="105" hasCustomPrompt="1"/>
          </p:nvPr>
        </p:nvSpPr>
        <p:spPr>
          <a:xfrm>
            <a:off x="2921986" y="523449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1" name="Text Placeholder 4"/>
          <p:cNvSpPr>
            <a:spLocks noGrp="1"/>
          </p:cNvSpPr>
          <p:nvPr>
            <p:ph type="body" sz="quarter" idx="106"/>
          </p:nvPr>
        </p:nvSpPr>
        <p:spPr>
          <a:xfrm>
            <a:off x="4727848" y="4869160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30"/>
          <p:cNvSpPr>
            <a:spLocks noGrp="1"/>
          </p:cNvSpPr>
          <p:nvPr>
            <p:ph type="body" sz="quarter" idx="107" hasCustomPrompt="1"/>
          </p:nvPr>
        </p:nvSpPr>
        <p:spPr>
          <a:xfrm>
            <a:off x="4727848" y="523449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3" name="Text Placeholder 4"/>
          <p:cNvSpPr>
            <a:spLocks noGrp="1"/>
          </p:cNvSpPr>
          <p:nvPr>
            <p:ph type="body" sz="quarter" idx="108"/>
          </p:nvPr>
        </p:nvSpPr>
        <p:spPr>
          <a:xfrm>
            <a:off x="6547974" y="4869160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4" name="Text Placeholder 30"/>
          <p:cNvSpPr>
            <a:spLocks noGrp="1"/>
          </p:cNvSpPr>
          <p:nvPr>
            <p:ph type="body" sz="quarter" idx="109" hasCustomPrompt="1"/>
          </p:nvPr>
        </p:nvSpPr>
        <p:spPr>
          <a:xfrm>
            <a:off x="6547974" y="523449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5" name="Text Placeholder 4"/>
          <p:cNvSpPr>
            <a:spLocks noGrp="1"/>
          </p:cNvSpPr>
          <p:nvPr>
            <p:ph type="body" sz="quarter" idx="110"/>
          </p:nvPr>
        </p:nvSpPr>
        <p:spPr>
          <a:xfrm>
            <a:off x="8356184" y="4869160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30"/>
          <p:cNvSpPr>
            <a:spLocks noGrp="1"/>
          </p:cNvSpPr>
          <p:nvPr>
            <p:ph type="body" sz="quarter" idx="111" hasCustomPrompt="1"/>
          </p:nvPr>
        </p:nvSpPr>
        <p:spPr>
          <a:xfrm>
            <a:off x="8356184" y="523449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7" name="Text Placeholder 4"/>
          <p:cNvSpPr>
            <a:spLocks noGrp="1"/>
          </p:cNvSpPr>
          <p:nvPr>
            <p:ph type="body" sz="quarter" idx="112"/>
          </p:nvPr>
        </p:nvSpPr>
        <p:spPr>
          <a:xfrm>
            <a:off x="10176310" y="4869160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6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30"/>
          <p:cNvSpPr>
            <a:spLocks noGrp="1"/>
          </p:cNvSpPr>
          <p:nvPr>
            <p:ph type="body" sz="quarter" idx="113" hasCustomPrompt="1"/>
          </p:nvPr>
        </p:nvSpPr>
        <p:spPr>
          <a:xfrm>
            <a:off x="10176310" y="523449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ts val="1800"/>
              </a:lnSpc>
              <a:spcBef>
                <a:spcPts val="0"/>
              </a:spcBef>
              <a:defRPr sz="12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15" name="object 9">
            <a:extLst>
              <a:ext uri="{FF2B5EF4-FFF2-40B4-BE49-F238E27FC236}">
                <a16:creationId xmlns:a16="http://schemas.microsoft.com/office/drawing/2014/main" id="{66CA8C7D-7D83-44DC-9388-573CAE434B6A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69756626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3-Two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96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695400" y="777352"/>
            <a:ext cx="10729838" cy="624181"/>
          </a:xfrm>
          <a:prstGeom prst="rect">
            <a:avLst/>
          </a:prstGeom>
        </p:spPr>
        <p:txBody>
          <a:bodyPr/>
          <a:lstStyle>
            <a:lvl1pPr marL="0">
              <a:lnSpc>
                <a:spcPct val="140000"/>
              </a:lnSpc>
              <a:spcBef>
                <a:spcPts val="0"/>
              </a:spcBef>
              <a:defRPr sz="26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7" name="Text Placeholder 30"/>
          <p:cNvSpPr>
            <a:spLocks noGrp="1"/>
          </p:cNvSpPr>
          <p:nvPr>
            <p:ph type="body" sz="quarter" idx="56"/>
          </p:nvPr>
        </p:nvSpPr>
        <p:spPr>
          <a:xfrm>
            <a:off x="691818" y="1399432"/>
            <a:ext cx="10733420" cy="517400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ct val="1400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6" name="object 2"/>
          <p:cNvSpPr/>
          <p:nvPr userDrawn="1"/>
        </p:nvSpPr>
        <p:spPr>
          <a:xfrm>
            <a:off x="880032" y="3497249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834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"/>
          <p:cNvSpPr/>
          <p:nvPr userDrawn="1"/>
        </p:nvSpPr>
        <p:spPr>
          <a:xfrm>
            <a:off x="880032" y="3816984"/>
            <a:ext cx="0" cy="156845"/>
          </a:xfrm>
          <a:custGeom>
            <a:avLst/>
            <a:gdLst/>
            <a:ahLst/>
            <a:cxnLst/>
            <a:rect l="l" t="t" r="r" b="b"/>
            <a:pathLst>
              <a:path h="156845">
                <a:moveTo>
                  <a:pt x="0" y="0"/>
                </a:moveTo>
                <a:lnTo>
                  <a:pt x="0" y="15625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4"/>
          <p:cNvSpPr/>
          <p:nvPr userDrawn="1"/>
        </p:nvSpPr>
        <p:spPr>
          <a:xfrm>
            <a:off x="342900" y="22860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5"/>
          <p:cNvSpPr/>
          <p:nvPr userDrawn="1"/>
        </p:nvSpPr>
        <p:spPr>
          <a:xfrm>
            <a:off x="425157" y="2365489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1131760"/>
                </a:moveTo>
                <a:lnTo>
                  <a:pt x="0" y="1131760"/>
                </a:lnTo>
                <a:lnTo>
                  <a:pt x="0" y="0"/>
                </a:lnTo>
                <a:lnTo>
                  <a:pt x="1651000" y="0"/>
                </a:lnTo>
                <a:lnTo>
                  <a:pt x="1651000" y="1131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6"/>
          <p:cNvSpPr/>
          <p:nvPr userDrawn="1"/>
        </p:nvSpPr>
        <p:spPr>
          <a:xfrm>
            <a:off x="425145" y="2278329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30">
                <a:moveTo>
                  <a:pt x="1650555" y="0"/>
                </a:moveTo>
                <a:lnTo>
                  <a:pt x="0" y="0"/>
                </a:lnTo>
                <a:lnTo>
                  <a:pt x="0" y="87160"/>
                </a:lnTo>
                <a:lnTo>
                  <a:pt x="1650555" y="87160"/>
                </a:lnTo>
                <a:lnTo>
                  <a:pt x="165055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8"/>
          <p:cNvSpPr/>
          <p:nvPr userDrawn="1"/>
        </p:nvSpPr>
        <p:spPr>
          <a:xfrm>
            <a:off x="2612461" y="3497249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4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9"/>
          <p:cNvSpPr/>
          <p:nvPr userDrawn="1"/>
        </p:nvSpPr>
        <p:spPr>
          <a:xfrm>
            <a:off x="2075325" y="2286000"/>
            <a:ext cx="1816094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10"/>
          <p:cNvSpPr/>
          <p:nvPr userDrawn="1"/>
        </p:nvSpPr>
        <p:spPr>
          <a:xfrm>
            <a:off x="2157577" y="2365489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1131760"/>
                </a:moveTo>
                <a:lnTo>
                  <a:pt x="0" y="1131760"/>
                </a:lnTo>
                <a:lnTo>
                  <a:pt x="0" y="0"/>
                </a:lnTo>
                <a:lnTo>
                  <a:pt x="1651000" y="0"/>
                </a:lnTo>
                <a:lnTo>
                  <a:pt x="1651000" y="1131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11"/>
          <p:cNvSpPr/>
          <p:nvPr userDrawn="1"/>
        </p:nvSpPr>
        <p:spPr>
          <a:xfrm>
            <a:off x="2157577" y="2278329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30">
                <a:moveTo>
                  <a:pt x="1650555" y="0"/>
                </a:moveTo>
                <a:lnTo>
                  <a:pt x="0" y="0"/>
                </a:lnTo>
                <a:lnTo>
                  <a:pt x="0" y="87160"/>
                </a:lnTo>
                <a:lnTo>
                  <a:pt x="1650555" y="87160"/>
                </a:lnTo>
                <a:lnTo>
                  <a:pt x="165055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13"/>
          <p:cNvSpPr/>
          <p:nvPr userDrawn="1"/>
        </p:nvSpPr>
        <p:spPr>
          <a:xfrm>
            <a:off x="4363919" y="3497249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4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14"/>
          <p:cNvSpPr/>
          <p:nvPr userDrawn="1"/>
        </p:nvSpPr>
        <p:spPr>
          <a:xfrm>
            <a:off x="3822700" y="22860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15"/>
          <p:cNvSpPr/>
          <p:nvPr userDrawn="1"/>
        </p:nvSpPr>
        <p:spPr>
          <a:xfrm>
            <a:off x="3909034" y="2365489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1131760"/>
                </a:moveTo>
                <a:lnTo>
                  <a:pt x="0" y="1131760"/>
                </a:lnTo>
                <a:lnTo>
                  <a:pt x="0" y="0"/>
                </a:lnTo>
                <a:lnTo>
                  <a:pt x="1651000" y="0"/>
                </a:lnTo>
                <a:lnTo>
                  <a:pt x="1651000" y="1131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16"/>
          <p:cNvSpPr/>
          <p:nvPr userDrawn="1"/>
        </p:nvSpPr>
        <p:spPr>
          <a:xfrm>
            <a:off x="3909034" y="2278329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30">
                <a:moveTo>
                  <a:pt x="1650555" y="0"/>
                </a:moveTo>
                <a:lnTo>
                  <a:pt x="0" y="0"/>
                </a:lnTo>
                <a:lnTo>
                  <a:pt x="0" y="87160"/>
                </a:lnTo>
                <a:lnTo>
                  <a:pt x="1650555" y="87160"/>
                </a:lnTo>
                <a:lnTo>
                  <a:pt x="165055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18"/>
          <p:cNvSpPr/>
          <p:nvPr userDrawn="1"/>
        </p:nvSpPr>
        <p:spPr>
          <a:xfrm>
            <a:off x="6096346" y="3497249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4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19"/>
          <p:cNvSpPr/>
          <p:nvPr userDrawn="1"/>
        </p:nvSpPr>
        <p:spPr>
          <a:xfrm>
            <a:off x="5562600" y="22860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20"/>
          <p:cNvSpPr/>
          <p:nvPr userDrawn="1"/>
        </p:nvSpPr>
        <p:spPr>
          <a:xfrm>
            <a:off x="5641466" y="2365489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1131760"/>
                </a:moveTo>
                <a:lnTo>
                  <a:pt x="0" y="1131760"/>
                </a:lnTo>
                <a:lnTo>
                  <a:pt x="0" y="0"/>
                </a:lnTo>
                <a:lnTo>
                  <a:pt x="1651000" y="0"/>
                </a:lnTo>
                <a:lnTo>
                  <a:pt x="1651000" y="1131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21"/>
          <p:cNvSpPr/>
          <p:nvPr userDrawn="1"/>
        </p:nvSpPr>
        <p:spPr>
          <a:xfrm>
            <a:off x="5641466" y="2278329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30">
                <a:moveTo>
                  <a:pt x="1650555" y="0"/>
                </a:moveTo>
                <a:lnTo>
                  <a:pt x="0" y="0"/>
                </a:lnTo>
                <a:lnTo>
                  <a:pt x="0" y="87160"/>
                </a:lnTo>
                <a:lnTo>
                  <a:pt x="1650555" y="87160"/>
                </a:lnTo>
                <a:lnTo>
                  <a:pt x="165055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23"/>
          <p:cNvSpPr/>
          <p:nvPr userDrawn="1"/>
        </p:nvSpPr>
        <p:spPr>
          <a:xfrm>
            <a:off x="7854181" y="3497249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4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24"/>
          <p:cNvSpPr/>
          <p:nvPr userDrawn="1"/>
        </p:nvSpPr>
        <p:spPr>
          <a:xfrm>
            <a:off x="7315200" y="22860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25"/>
          <p:cNvSpPr/>
          <p:nvPr userDrawn="1"/>
        </p:nvSpPr>
        <p:spPr>
          <a:xfrm>
            <a:off x="7399299" y="2365489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1131760"/>
                </a:moveTo>
                <a:lnTo>
                  <a:pt x="0" y="1131760"/>
                </a:lnTo>
                <a:lnTo>
                  <a:pt x="0" y="0"/>
                </a:lnTo>
                <a:lnTo>
                  <a:pt x="1651000" y="0"/>
                </a:lnTo>
                <a:lnTo>
                  <a:pt x="1651000" y="1131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26"/>
          <p:cNvSpPr/>
          <p:nvPr userDrawn="1"/>
        </p:nvSpPr>
        <p:spPr>
          <a:xfrm>
            <a:off x="7399299" y="2278329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30">
                <a:moveTo>
                  <a:pt x="1650555" y="0"/>
                </a:moveTo>
                <a:lnTo>
                  <a:pt x="0" y="0"/>
                </a:lnTo>
                <a:lnTo>
                  <a:pt x="0" y="87160"/>
                </a:lnTo>
                <a:lnTo>
                  <a:pt x="1650555" y="87160"/>
                </a:lnTo>
                <a:lnTo>
                  <a:pt x="165055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28"/>
          <p:cNvSpPr/>
          <p:nvPr userDrawn="1"/>
        </p:nvSpPr>
        <p:spPr>
          <a:xfrm>
            <a:off x="9586602" y="3497249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4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29"/>
          <p:cNvSpPr/>
          <p:nvPr userDrawn="1"/>
        </p:nvSpPr>
        <p:spPr>
          <a:xfrm>
            <a:off x="9055100" y="22860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0"/>
          <p:cNvSpPr/>
          <p:nvPr userDrawn="1"/>
        </p:nvSpPr>
        <p:spPr>
          <a:xfrm>
            <a:off x="9131719" y="2365489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1131760"/>
                </a:moveTo>
                <a:lnTo>
                  <a:pt x="0" y="1131760"/>
                </a:lnTo>
                <a:lnTo>
                  <a:pt x="0" y="0"/>
                </a:lnTo>
                <a:lnTo>
                  <a:pt x="1651000" y="0"/>
                </a:lnTo>
                <a:lnTo>
                  <a:pt x="1651000" y="1131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1"/>
          <p:cNvSpPr/>
          <p:nvPr userDrawn="1"/>
        </p:nvSpPr>
        <p:spPr>
          <a:xfrm>
            <a:off x="9131719" y="2278329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30">
                <a:moveTo>
                  <a:pt x="1650555" y="0"/>
                </a:moveTo>
                <a:lnTo>
                  <a:pt x="0" y="0"/>
                </a:lnTo>
                <a:lnTo>
                  <a:pt x="0" y="87160"/>
                </a:lnTo>
                <a:lnTo>
                  <a:pt x="1650555" y="87160"/>
                </a:lnTo>
                <a:lnTo>
                  <a:pt x="1650555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3"/>
          <p:cNvSpPr/>
          <p:nvPr userDrawn="1"/>
        </p:nvSpPr>
        <p:spPr>
          <a:xfrm>
            <a:off x="1736873" y="4585635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4"/>
          <p:cNvSpPr/>
          <p:nvPr userDrawn="1"/>
        </p:nvSpPr>
        <p:spPr>
          <a:xfrm>
            <a:off x="1193800" y="49784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5"/>
          <p:cNvSpPr/>
          <p:nvPr userDrawn="1"/>
        </p:nvSpPr>
        <p:spPr>
          <a:xfrm>
            <a:off x="1281988" y="5061635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0"/>
                </a:moveTo>
                <a:lnTo>
                  <a:pt x="0" y="0"/>
                </a:lnTo>
                <a:lnTo>
                  <a:pt x="0" y="1131747"/>
                </a:lnTo>
                <a:lnTo>
                  <a:pt x="1651000" y="1131747"/>
                </a:lnTo>
                <a:lnTo>
                  <a:pt x="1651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6"/>
          <p:cNvSpPr/>
          <p:nvPr userDrawn="1"/>
        </p:nvSpPr>
        <p:spPr>
          <a:xfrm>
            <a:off x="1281988" y="6193396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29">
                <a:moveTo>
                  <a:pt x="1650555" y="87172"/>
                </a:moveTo>
                <a:lnTo>
                  <a:pt x="0" y="87172"/>
                </a:lnTo>
                <a:lnTo>
                  <a:pt x="0" y="0"/>
                </a:lnTo>
                <a:lnTo>
                  <a:pt x="1650555" y="0"/>
                </a:lnTo>
                <a:lnTo>
                  <a:pt x="1650555" y="8717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"/>
          <p:cNvSpPr/>
          <p:nvPr userDrawn="1"/>
        </p:nvSpPr>
        <p:spPr>
          <a:xfrm>
            <a:off x="3469301" y="4585635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8"/>
          <p:cNvSpPr/>
          <p:nvPr userDrawn="1"/>
        </p:nvSpPr>
        <p:spPr>
          <a:xfrm>
            <a:off x="2933700" y="49784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9"/>
          <p:cNvSpPr/>
          <p:nvPr userDrawn="1"/>
        </p:nvSpPr>
        <p:spPr>
          <a:xfrm>
            <a:off x="3014421" y="5061635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0"/>
                </a:moveTo>
                <a:lnTo>
                  <a:pt x="0" y="0"/>
                </a:lnTo>
                <a:lnTo>
                  <a:pt x="0" y="1131747"/>
                </a:lnTo>
                <a:lnTo>
                  <a:pt x="1651000" y="1131747"/>
                </a:lnTo>
                <a:lnTo>
                  <a:pt x="1651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40"/>
          <p:cNvSpPr/>
          <p:nvPr userDrawn="1"/>
        </p:nvSpPr>
        <p:spPr>
          <a:xfrm>
            <a:off x="3014421" y="6193396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29">
                <a:moveTo>
                  <a:pt x="1650555" y="87172"/>
                </a:moveTo>
                <a:lnTo>
                  <a:pt x="0" y="87172"/>
                </a:lnTo>
                <a:lnTo>
                  <a:pt x="0" y="0"/>
                </a:lnTo>
                <a:lnTo>
                  <a:pt x="1650555" y="0"/>
                </a:lnTo>
                <a:lnTo>
                  <a:pt x="1650555" y="8717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41"/>
          <p:cNvSpPr/>
          <p:nvPr userDrawn="1"/>
        </p:nvSpPr>
        <p:spPr>
          <a:xfrm>
            <a:off x="5220766" y="4585635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42"/>
          <p:cNvSpPr/>
          <p:nvPr userDrawn="1"/>
        </p:nvSpPr>
        <p:spPr>
          <a:xfrm>
            <a:off x="4686300" y="49784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43"/>
          <p:cNvSpPr/>
          <p:nvPr userDrawn="1"/>
        </p:nvSpPr>
        <p:spPr>
          <a:xfrm>
            <a:off x="4765890" y="5061635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0"/>
                </a:moveTo>
                <a:lnTo>
                  <a:pt x="0" y="0"/>
                </a:lnTo>
                <a:lnTo>
                  <a:pt x="0" y="1131747"/>
                </a:lnTo>
                <a:lnTo>
                  <a:pt x="1651000" y="1131747"/>
                </a:lnTo>
                <a:lnTo>
                  <a:pt x="1651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44"/>
          <p:cNvSpPr/>
          <p:nvPr userDrawn="1"/>
        </p:nvSpPr>
        <p:spPr>
          <a:xfrm>
            <a:off x="4765878" y="6193396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29">
                <a:moveTo>
                  <a:pt x="1650555" y="87172"/>
                </a:moveTo>
                <a:lnTo>
                  <a:pt x="0" y="87172"/>
                </a:lnTo>
                <a:lnTo>
                  <a:pt x="0" y="0"/>
                </a:lnTo>
                <a:lnTo>
                  <a:pt x="1650555" y="0"/>
                </a:lnTo>
                <a:lnTo>
                  <a:pt x="1650555" y="8717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45"/>
          <p:cNvSpPr/>
          <p:nvPr userDrawn="1"/>
        </p:nvSpPr>
        <p:spPr>
          <a:xfrm>
            <a:off x="6953187" y="4585635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46"/>
          <p:cNvSpPr/>
          <p:nvPr userDrawn="1"/>
        </p:nvSpPr>
        <p:spPr>
          <a:xfrm>
            <a:off x="6413500" y="49784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47"/>
          <p:cNvSpPr/>
          <p:nvPr userDrawn="1"/>
        </p:nvSpPr>
        <p:spPr>
          <a:xfrm>
            <a:off x="6498310" y="5061635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0"/>
                </a:moveTo>
                <a:lnTo>
                  <a:pt x="0" y="0"/>
                </a:lnTo>
                <a:lnTo>
                  <a:pt x="0" y="1131747"/>
                </a:lnTo>
                <a:lnTo>
                  <a:pt x="1651000" y="1131747"/>
                </a:lnTo>
                <a:lnTo>
                  <a:pt x="1651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48"/>
          <p:cNvSpPr/>
          <p:nvPr userDrawn="1"/>
        </p:nvSpPr>
        <p:spPr>
          <a:xfrm>
            <a:off x="6498310" y="6193396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29">
                <a:moveTo>
                  <a:pt x="1650555" y="87172"/>
                </a:moveTo>
                <a:lnTo>
                  <a:pt x="0" y="87172"/>
                </a:lnTo>
                <a:lnTo>
                  <a:pt x="0" y="0"/>
                </a:lnTo>
                <a:lnTo>
                  <a:pt x="1650555" y="0"/>
                </a:lnTo>
                <a:lnTo>
                  <a:pt x="1650555" y="8717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49"/>
          <p:cNvSpPr/>
          <p:nvPr userDrawn="1"/>
        </p:nvSpPr>
        <p:spPr>
          <a:xfrm>
            <a:off x="8711021" y="4585635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50"/>
          <p:cNvSpPr/>
          <p:nvPr userDrawn="1"/>
        </p:nvSpPr>
        <p:spPr>
          <a:xfrm>
            <a:off x="8178800" y="49784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51"/>
          <p:cNvSpPr/>
          <p:nvPr userDrawn="1"/>
        </p:nvSpPr>
        <p:spPr>
          <a:xfrm>
            <a:off x="8256143" y="5061635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0"/>
                </a:moveTo>
                <a:lnTo>
                  <a:pt x="0" y="0"/>
                </a:lnTo>
                <a:lnTo>
                  <a:pt x="0" y="1131747"/>
                </a:lnTo>
                <a:lnTo>
                  <a:pt x="1651000" y="1131747"/>
                </a:lnTo>
                <a:lnTo>
                  <a:pt x="1651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52"/>
          <p:cNvSpPr/>
          <p:nvPr userDrawn="1"/>
        </p:nvSpPr>
        <p:spPr>
          <a:xfrm>
            <a:off x="8256143" y="6193396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29">
                <a:moveTo>
                  <a:pt x="1650555" y="87172"/>
                </a:moveTo>
                <a:lnTo>
                  <a:pt x="0" y="87172"/>
                </a:lnTo>
                <a:lnTo>
                  <a:pt x="0" y="0"/>
                </a:lnTo>
                <a:lnTo>
                  <a:pt x="1650555" y="0"/>
                </a:lnTo>
                <a:lnTo>
                  <a:pt x="1650555" y="8717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53"/>
          <p:cNvSpPr/>
          <p:nvPr userDrawn="1"/>
        </p:nvSpPr>
        <p:spPr>
          <a:xfrm>
            <a:off x="10443454" y="4585635"/>
            <a:ext cx="0" cy="476250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5999"/>
                </a:lnTo>
              </a:path>
            </a:pathLst>
          </a:custGeom>
          <a:ln w="9525">
            <a:solidFill>
              <a:srgbClr val="E8E9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54"/>
          <p:cNvSpPr/>
          <p:nvPr userDrawn="1"/>
        </p:nvSpPr>
        <p:spPr>
          <a:xfrm>
            <a:off x="9906000" y="4978400"/>
            <a:ext cx="18161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55"/>
          <p:cNvSpPr/>
          <p:nvPr userDrawn="1"/>
        </p:nvSpPr>
        <p:spPr>
          <a:xfrm>
            <a:off x="9988575" y="5061635"/>
            <a:ext cx="1651000" cy="1132205"/>
          </a:xfrm>
          <a:custGeom>
            <a:avLst/>
            <a:gdLst/>
            <a:ahLst/>
            <a:cxnLst/>
            <a:rect l="l" t="t" r="r" b="b"/>
            <a:pathLst>
              <a:path w="1651000" h="1132204">
                <a:moveTo>
                  <a:pt x="1651000" y="0"/>
                </a:moveTo>
                <a:lnTo>
                  <a:pt x="0" y="0"/>
                </a:lnTo>
                <a:lnTo>
                  <a:pt x="0" y="1131747"/>
                </a:lnTo>
                <a:lnTo>
                  <a:pt x="1651000" y="1131747"/>
                </a:lnTo>
                <a:lnTo>
                  <a:pt x="1651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56"/>
          <p:cNvSpPr/>
          <p:nvPr userDrawn="1"/>
        </p:nvSpPr>
        <p:spPr>
          <a:xfrm>
            <a:off x="9988575" y="6193396"/>
            <a:ext cx="1651000" cy="87630"/>
          </a:xfrm>
          <a:custGeom>
            <a:avLst/>
            <a:gdLst/>
            <a:ahLst/>
            <a:cxnLst/>
            <a:rect l="l" t="t" r="r" b="b"/>
            <a:pathLst>
              <a:path w="1651000" h="87629">
                <a:moveTo>
                  <a:pt x="1650555" y="87172"/>
                </a:moveTo>
                <a:lnTo>
                  <a:pt x="0" y="87172"/>
                </a:lnTo>
                <a:lnTo>
                  <a:pt x="0" y="0"/>
                </a:lnTo>
                <a:lnTo>
                  <a:pt x="1650555" y="0"/>
                </a:lnTo>
                <a:lnTo>
                  <a:pt x="1650555" y="87172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57"/>
          <p:cNvSpPr/>
          <p:nvPr userDrawn="1"/>
        </p:nvSpPr>
        <p:spPr>
          <a:xfrm>
            <a:off x="1297595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3" y="27520"/>
                </a:lnTo>
                <a:lnTo>
                  <a:pt x="35433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58"/>
          <p:cNvSpPr/>
          <p:nvPr userDrawn="1"/>
        </p:nvSpPr>
        <p:spPr>
          <a:xfrm>
            <a:off x="2168165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60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62"/>
          <p:cNvSpPr/>
          <p:nvPr userDrawn="1"/>
        </p:nvSpPr>
        <p:spPr>
          <a:xfrm>
            <a:off x="423962" y="3581323"/>
            <a:ext cx="876300" cy="330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63"/>
          <p:cNvSpPr/>
          <p:nvPr userDrawn="1"/>
        </p:nvSpPr>
        <p:spPr>
          <a:xfrm>
            <a:off x="457200" y="3848100"/>
            <a:ext cx="825500" cy="825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64"/>
          <p:cNvSpPr/>
          <p:nvPr userDrawn="1"/>
        </p:nvSpPr>
        <p:spPr>
          <a:xfrm>
            <a:off x="546019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64" y="0"/>
                </a:moveTo>
                <a:lnTo>
                  <a:pt x="277454" y="3530"/>
                </a:lnTo>
                <a:lnTo>
                  <a:pt x="231536" y="13784"/>
                </a:lnTo>
                <a:lnTo>
                  <a:pt x="188313" y="30260"/>
                </a:lnTo>
                <a:lnTo>
                  <a:pt x="148290" y="52453"/>
                </a:lnTo>
                <a:lnTo>
                  <a:pt x="111969" y="79859"/>
                </a:lnTo>
                <a:lnTo>
                  <a:pt x="79854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4" y="539149"/>
                </a:lnTo>
                <a:lnTo>
                  <a:pt x="111969" y="571262"/>
                </a:lnTo>
                <a:lnTo>
                  <a:pt x="148290" y="598667"/>
                </a:lnTo>
                <a:lnTo>
                  <a:pt x="188313" y="620858"/>
                </a:lnTo>
                <a:lnTo>
                  <a:pt x="231536" y="637332"/>
                </a:lnTo>
                <a:lnTo>
                  <a:pt x="277454" y="647586"/>
                </a:lnTo>
                <a:lnTo>
                  <a:pt x="325564" y="651116"/>
                </a:lnTo>
                <a:lnTo>
                  <a:pt x="373671" y="647586"/>
                </a:lnTo>
                <a:lnTo>
                  <a:pt x="419586" y="637332"/>
                </a:lnTo>
                <a:lnTo>
                  <a:pt x="462807" y="620858"/>
                </a:lnTo>
                <a:lnTo>
                  <a:pt x="502829" y="598667"/>
                </a:lnTo>
                <a:lnTo>
                  <a:pt x="539149" y="571262"/>
                </a:lnTo>
                <a:lnTo>
                  <a:pt x="571262" y="539149"/>
                </a:lnTo>
                <a:lnTo>
                  <a:pt x="598667" y="502829"/>
                </a:lnTo>
                <a:lnTo>
                  <a:pt x="620858" y="462807"/>
                </a:lnTo>
                <a:lnTo>
                  <a:pt x="637332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2" y="231540"/>
                </a:lnTo>
                <a:lnTo>
                  <a:pt x="620858" y="188319"/>
                </a:lnTo>
                <a:lnTo>
                  <a:pt x="598667" y="148295"/>
                </a:lnTo>
                <a:lnTo>
                  <a:pt x="571262" y="111974"/>
                </a:lnTo>
                <a:lnTo>
                  <a:pt x="539149" y="79859"/>
                </a:lnTo>
                <a:lnTo>
                  <a:pt x="502829" y="52453"/>
                </a:lnTo>
                <a:lnTo>
                  <a:pt x="462807" y="30260"/>
                </a:lnTo>
                <a:lnTo>
                  <a:pt x="419586" y="13784"/>
                </a:lnTo>
                <a:lnTo>
                  <a:pt x="373671" y="3530"/>
                </a:lnTo>
                <a:lnTo>
                  <a:pt x="325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65"/>
          <p:cNvSpPr/>
          <p:nvPr userDrawn="1"/>
        </p:nvSpPr>
        <p:spPr>
          <a:xfrm>
            <a:off x="584746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29" y="0"/>
                </a:moveTo>
                <a:lnTo>
                  <a:pt x="240302" y="3754"/>
                </a:lnTo>
                <a:lnTo>
                  <a:pt x="196166" y="14623"/>
                </a:lnTo>
                <a:lnTo>
                  <a:pt x="155011" y="32016"/>
                </a:lnTo>
                <a:lnTo>
                  <a:pt x="117428" y="55342"/>
                </a:lnTo>
                <a:lnTo>
                  <a:pt x="84007" y="84012"/>
                </a:lnTo>
                <a:lnTo>
                  <a:pt x="55339" y="117433"/>
                </a:lnTo>
                <a:lnTo>
                  <a:pt x="32013" y="155016"/>
                </a:lnTo>
                <a:lnTo>
                  <a:pt x="14621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1" y="377494"/>
                </a:lnTo>
                <a:lnTo>
                  <a:pt x="32013" y="418650"/>
                </a:lnTo>
                <a:lnTo>
                  <a:pt x="55339" y="456235"/>
                </a:lnTo>
                <a:lnTo>
                  <a:pt x="84007" y="489658"/>
                </a:lnTo>
                <a:lnTo>
                  <a:pt x="117428" y="518328"/>
                </a:lnTo>
                <a:lnTo>
                  <a:pt x="155011" y="541655"/>
                </a:lnTo>
                <a:lnTo>
                  <a:pt x="196166" y="559048"/>
                </a:lnTo>
                <a:lnTo>
                  <a:pt x="240302" y="569917"/>
                </a:lnTo>
                <a:lnTo>
                  <a:pt x="286829" y="573671"/>
                </a:lnTo>
                <a:lnTo>
                  <a:pt x="333357" y="569917"/>
                </a:lnTo>
                <a:lnTo>
                  <a:pt x="377494" y="559048"/>
                </a:lnTo>
                <a:lnTo>
                  <a:pt x="418650" y="541655"/>
                </a:lnTo>
                <a:lnTo>
                  <a:pt x="456235" y="518328"/>
                </a:lnTo>
                <a:lnTo>
                  <a:pt x="489658" y="489658"/>
                </a:lnTo>
                <a:lnTo>
                  <a:pt x="518328" y="456235"/>
                </a:lnTo>
                <a:lnTo>
                  <a:pt x="541655" y="418650"/>
                </a:lnTo>
                <a:lnTo>
                  <a:pt x="559048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8" y="196170"/>
                </a:lnTo>
                <a:lnTo>
                  <a:pt x="541655" y="155016"/>
                </a:lnTo>
                <a:lnTo>
                  <a:pt x="518328" y="117433"/>
                </a:lnTo>
                <a:lnTo>
                  <a:pt x="489658" y="84012"/>
                </a:lnTo>
                <a:lnTo>
                  <a:pt x="456235" y="55342"/>
                </a:lnTo>
                <a:lnTo>
                  <a:pt x="418650" y="32016"/>
                </a:lnTo>
                <a:lnTo>
                  <a:pt x="377494" y="14623"/>
                </a:lnTo>
                <a:lnTo>
                  <a:pt x="333357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66"/>
          <p:cNvSpPr/>
          <p:nvPr userDrawn="1"/>
        </p:nvSpPr>
        <p:spPr>
          <a:xfrm>
            <a:off x="495300" y="3924300"/>
            <a:ext cx="698500" cy="698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67"/>
          <p:cNvSpPr/>
          <p:nvPr userDrawn="1"/>
        </p:nvSpPr>
        <p:spPr>
          <a:xfrm>
            <a:off x="607857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68"/>
          <p:cNvSpPr/>
          <p:nvPr userDrawn="1"/>
        </p:nvSpPr>
        <p:spPr>
          <a:xfrm>
            <a:off x="1333500" y="3848100"/>
            <a:ext cx="812800" cy="8255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69"/>
          <p:cNvSpPr/>
          <p:nvPr userDrawn="1"/>
        </p:nvSpPr>
        <p:spPr>
          <a:xfrm>
            <a:off x="1416596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51" y="0"/>
                </a:moveTo>
                <a:lnTo>
                  <a:pt x="277442" y="3530"/>
                </a:lnTo>
                <a:lnTo>
                  <a:pt x="231524" y="13784"/>
                </a:lnTo>
                <a:lnTo>
                  <a:pt x="188303" y="30260"/>
                </a:lnTo>
                <a:lnTo>
                  <a:pt x="148281" y="52453"/>
                </a:lnTo>
                <a:lnTo>
                  <a:pt x="111962" y="79859"/>
                </a:lnTo>
                <a:lnTo>
                  <a:pt x="79849" y="111974"/>
                </a:lnTo>
                <a:lnTo>
                  <a:pt x="52446" y="148295"/>
                </a:lnTo>
                <a:lnTo>
                  <a:pt x="30256" y="188319"/>
                </a:lnTo>
                <a:lnTo>
                  <a:pt x="13782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2" y="419586"/>
                </a:lnTo>
                <a:lnTo>
                  <a:pt x="30256" y="462807"/>
                </a:lnTo>
                <a:lnTo>
                  <a:pt x="52446" y="502829"/>
                </a:lnTo>
                <a:lnTo>
                  <a:pt x="79849" y="539149"/>
                </a:lnTo>
                <a:lnTo>
                  <a:pt x="111962" y="571262"/>
                </a:lnTo>
                <a:lnTo>
                  <a:pt x="148281" y="598667"/>
                </a:lnTo>
                <a:lnTo>
                  <a:pt x="188303" y="620858"/>
                </a:lnTo>
                <a:lnTo>
                  <a:pt x="231524" y="637332"/>
                </a:lnTo>
                <a:lnTo>
                  <a:pt x="277442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4" y="637332"/>
                </a:lnTo>
                <a:lnTo>
                  <a:pt x="462794" y="620858"/>
                </a:lnTo>
                <a:lnTo>
                  <a:pt x="502816" y="598667"/>
                </a:lnTo>
                <a:lnTo>
                  <a:pt x="539136" y="571262"/>
                </a:lnTo>
                <a:lnTo>
                  <a:pt x="571250" y="539149"/>
                </a:lnTo>
                <a:lnTo>
                  <a:pt x="598654" y="502829"/>
                </a:lnTo>
                <a:lnTo>
                  <a:pt x="620845" y="462807"/>
                </a:lnTo>
                <a:lnTo>
                  <a:pt x="637319" y="419586"/>
                </a:lnTo>
                <a:lnTo>
                  <a:pt x="647573" y="373671"/>
                </a:lnTo>
                <a:lnTo>
                  <a:pt x="651103" y="325564"/>
                </a:lnTo>
                <a:lnTo>
                  <a:pt x="647573" y="277457"/>
                </a:lnTo>
                <a:lnTo>
                  <a:pt x="637319" y="231540"/>
                </a:lnTo>
                <a:lnTo>
                  <a:pt x="620845" y="188319"/>
                </a:lnTo>
                <a:lnTo>
                  <a:pt x="598654" y="148295"/>
                </a:lnTo>
                <a:lnTo>
                  <a:pt x="571250" y="111974"/>
                </a:lnTo>
                <a:lnTo>
                  <a:pt x="539136" y="79859"/>
                </a:lnTo>
                <a:lnTo>
                  <a:pt x="502816" y="52453"/>
                </a:lnTo>
                <a:lnTo>
                  <a:pt x="462794" y="30260"/>
                </a:lnTo>
                <a:lnTo>
                  <a:pt x="419574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70"/>
          <p:cNvSpPr/>
          <p:nvPr userDrawn="1"/>
        </p:nvSpPr>
        <p:spPr>
          <a:xfrm>
            <a:off x="1455309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39" h="574039">
                <a:moveTo>
                  <a:pt x="286842" y="0"/>
                </a:moveTo>
                <a:lnTo>
                  <a:pt x="240311" y="3754"/>
                </a:lnTo>
                <a:lnTo>
                  <a:pt x="196172" y="14623"/>
                </a:lnTo>
                <a:lnTo>
                  <a:pt x="155015" y="32016"/>
                </a:lnTo>
                <a:lnTo>
                  <a:pt x="117430" y="55342"/>
                </a:lnTo>
                <a:lnTo>
                  <a:pt x="84008" y="84012"/>
                </a:lnTo>
                <a:lnTo>
                  <a:pt x="55339" y="117433"/>
                </a:lnTo>
                <a:lnTo>
                  <a:pt x="32014" y="155016"/>
                </a:lnTo>
                <a:lnTo>
                  <a:pt x="14622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2" y="377494"/>
                </a:lnTo>
                <a:lnTo>
                  <a:pt x="32014" y="418650"/>
                </a:lnTo>
                <a:lnTo>
                  <a:pt x="55339" y="456235"/>
                </a:lnTo>
                <a:lnTo>
                  <a:pt x="84008" y="489658"/>
                </a:lnTo>
                <a:lnTo>
                  <a:pt x="117430" y="518328"/>
                </a:lnTo>
                <a:lnTo>
                  <a:pt x="155015" y="541655"/>
                </a:lnTo>
                <a:lnTo>
                  <a:pt x="196172" y="559048"/>
                </a:lnTo>
                <a:lnTo>
                  <a:pt x="240311" y="569917"/>
                </a:lnTo>
                <a:lnTo>
                  <a:pt x="286842" y="573671"/>
                </a:lnTo>
                <a:lnTo>
                  <a:pt x="333369" y="569917"/>
                </a:lnTo>
                <a:lnTo>
                  <a:pt x="377505" y="559048"/>
                </a:lnTo>
                <a:lnTo>
                  <a:pt x="418660" y="541655"/>
                </a:lnTo>
                <a:lnTo>
                  <a:pt x="456243" y="518328"/>
                </a:lnTo>
                <a:lnTo>
                  <a:pt x="489664" y="489658"/>
                </a:lnTo>
                <a:lnTo>
                  <a:pt x="518332" y="456235"/>
                </a:lnTo>
                <a:lnTo>
                  <a:pt x="541657" y="418650"/>
                </a:lnTo>
                <a:lnTo>
                  <a:pt x="559049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9" y="196170"/>
                </a:lnTo>
                <a:lnTo>
                  <a:pt x="541657" y="155016"/>
                </a:lnTo>
                <a:lnTo>
                  <a:pt x="518332" y="117433"/>
                </a:lnTo>
                <a:lnTo>
                  <a:pt x="489664" y="84012"/>
                </a:lnTo>
                <a:lnTo>
                  <a:pt x="456243" y="55342"/>
                </a:lnTo>
                <a:lnTo>
                  <a:pt x="418660" y="32016"/>
                </a:lnTo>
                <a:lnTo>
                  <a:pt x="377505" y="14623"/>
                </a:lnTo>
                <a:lnTo>
                  <a:pt x="333369" y="3754"/>
                </a:lnTo>
                <a:lnTo>
                  <a:pt x="286842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71"/>
          <p:cNvSpPr/>
          <p:nvPr userDrawn="1"/>
        </p:nvSpPr>
        <p:spPr>
          <a:xfrm>
            <a:off x="1371600" y="3924300"/>
            <a:ext cx="685800" cy="6985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72"/>
          <p:cNvSpPr/>
          <p:nvPr userDrawn="1"/>
        </p:nvSpPr>
        <p:spPr>
          <a:xfrm>
            <a:off x="1478420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73"/>
          <p:cNvSpPr/>
          <p:nvPr userDrawn="1"/>
        </p:nvSpPr>
        <p:spPr>
          <a:xfrm>
            <a:off x="2209800" y="3848100"/>
            <a:ext cx="812800" cy="8255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74"/>
          <p:cNvSpPr/>
          <p:nvPr userDrawn="1"/>
        </p:nvSpPr>
        <p:spPr>
          <a:xfrm>
            <a:off x="2286906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51" y="0"/>
                </a:moveTo>
                <a:lnTo>
                  <a:pt x="277442" y="3530"/>
                </a:lnTo>
                <a:lnTo>
                  <a:pt x="231524" y="13784"/>
                </a:lnTo>
                <a:lnTo>
                  <a:pt x="188303" y="30260"/>
                </a:lnTo>
                <a:lnTo>
                  <a:pt x="148281" y="52453"/>
                </a:lnTo>
                <a:lnTo>
                  <a:pt x="111962" y="79859"/>
                </a:lnTo>
                <a:lnTo>
                  <a:pt x="79849" y="111974"/>
                </a:lnTo>
                <a:lnTo>
                  <a:pt x="52446" y="148295"/>
                </a:lnTo>
                <a:lnTo>
                  <a:pt x="30256" y="188319"/>
                </a:lnTo>
                <a:lnTo>
                  <a:pt x="13782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2" y="419586"/>
                </a:lnTo>
                <a:lnTo>
                  <a:pt x="30256" y="462807"/>
                </a:lnTo>
                <a:lnTo>
                  <a:pt x="52446" y="502829"/>
                </a:lnTo>
                <a:lnTo>
                  <a:pt x="79849" y="539149"/>
                </a:lnTo>
                <a:lnTo>
                  <a:pt x="111962" y="571262"/>
                </a:lnTo>
                <a:lnTo>
                  <a:pt x="148281" y="598667"/>
                </a:lnTo>
                <a:lnTo>
                  <a:pt x="188303" y="620858"/>
                </a:lnTo>
                <a:lnTo>
                  <a:pt x="231524" y="637332"/>
                </a:lnTo>
                <a:lnTo>
                  <a:pt x="277442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4" y="637332"/>
                </a:lnTo>
                <a:lnTo>
                  <a:pt x="462794" y="620858"/>
                </a:lnTo>
                <a:lnTo>
                  <a:pt x="502816" y="598667"/>
                </a:lnTo>
                <a:lnTo>
                  <a:pt x="539136" y="571262"/>
                </a:lnTo>
                <a:lnTo>
                  <a:pt x="571250" y="539149"/>
                </a:lnTo>
                <a:lnTo>
                  <a:pt x="598654" y="502829"/>
                </a:lnTo>
                <a:lnTo>
                  <a:pt x="620845" y="462807"/>
                </a:lnTo>
                <a:lnTo>
                  <a:pt x="637319" y="419586"/>
                </a:lnTo>
                <a:lnTo>
                  <a:pt x="647573" y="373671"/>
                </a:lnTo>
                <a:lnTo>
                  <a:pt x="651103" y="325564"/>
                </a:lnTo>
                <a:lnTo>
                  <a:pt x="647573" y="277457"/>
                </a:lnTo>
                <a:lnTo>
                  <a:pt x="637319" y="231540"/>
                </a:lnTo>
                <a:lnTo>
                  <a:pt x="620845" y="188319"/>
                </a:lnTo>
                <a:lnTo>
                  <a:pt x="598654" y="148295"/>
                </a:lnTo>
                <a:lnTo>
                  <a:pt x="571250" y="111974"/>
                </a:lnTo>
                <a:lnTo>
                  <a:pt x="539136" y="79859"/>
                </a:lnTo>
                <a:lnTo>
                  <a:pt x="502816" y="52453"/>
                </a:lnTo>
                <a:lnTo>
                  <a:pt x="462794" y="30260"/>
                </a:lnTo>
                <a:lnTo>
                  <a:pt x="419574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75"/>
          <p:cNvSpPr/>
          <p:nvPr userDrawn="1"/>
        </p:nvSpPr>
        <p:spPr>
          <a:xfrm>
            <a:off x="2325625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39" h="574039">
                <a:moveTo>
                  <a:pt x="286829" y="0"/>
                </a:moveTo>
                <a:lnTo>
                  <a:pt x="240302" y="3754"/>
                </a:lnTo>
                <a:lnTo>
                  <a:pt x="196166" y="14623"/>
                </a:lnTo>
                <a:lnTo>
                  <a:pt x="155011" y="32016"/>
                </a:lnTo>
                <a:lnTo>
                  <a:pt x="117428" y="55342"/>
                </a:lnTo>
                <a:lnTo>
                  <a:pt x="84007" y="84012"/>
                </a:lnTo>
                <a:lnTo>
                  <a:pt x="55339" y="117433"/>
                </a:lnTo>
                <a:lnTo>
                  <a:pt x="32013" y="155016"/>
                </a:lnTo>
                <a:lnTo>
                  <a:pt x="14621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1" y="377494"/>
                </a:lnTo>
                <a:lnTo>
                  <a:pt x="32013" y="418650"/>
                </a:lnTo>
                <a:lnTo>
                  <a:pt x="55339" y="456235"/>
                </a:lnTo>
                <a:lnTo>
                  <a:pt x="84007" y="489658"/>
                </a:lnTo>
                <a:lnTo>
                  <a:pt x="117428" y="518328"/>
                </a:lnTo>
                <a:lnTo>
                  <a:pt x="155011" y="541655"/>
                </a:lnTo>
                <a:lnTo>
                  <a:pt x="196166" y="559048"/>
                </a:lnTo>
                <a:lnTo>
                  <a:pt x="240302" y="569917"/>
                </a:lnTo>
                <a:lnTo>
                  <a:pt x="286829" y="573671"/>
                </a:lnTo>
                <a:lnTo>
                  <a:pt x="333356" y="569917"/>
                </a:lnTo>
                <a:lnTo>
                  <a:pt x="377492" y="559048"/>
                </a:lnTo>
                <a:lnTo>
                  <a:pt x="418647" y="541655"/>
                </a:lnTo>
                <a:lnTo>
                  <a:pt x="456230" y="518328"/>
                </a:lnTo>
                <a:lnTo>
                  <a:pt x="489651" y="489658"/>
                </a:lnTo>
                <a:lnTo>
                  <a:pt x="518319" y="456235"/>
                </a:lnTo>
                <a:lnTo>
                  <a:pt x="541645" y="418650"/>
                </a:lnTo>
                <a:lnTo>
                  <a:pt x="559037" y="377494"/>
                </a:lnTo>
                <a:lnTo>
                  <a:pt x="569905" y="333357"/>
                </a:lnTo>
                <a:lnTo>
                  <a:pt x="573659" y="286829"/>
                </a:lnTo>
                <a:lnTo>
                  <a:pt x="569905" y="240305"/>
                </a:lnTo>
                <a:lnTo>
                  <a:pt x="559037" y="196170"/>
                </a:lnTo>
                <a:lnTo>
                  <a:pt x="541645" y="155016"/>
                </a:lnTo>
                <a:lnTo>
                  <a:pt x="518319" y="117433"/>
                </a:lnTo>
                <a:lnTo>
                  <a:pt x="489651" y="84012"/>
                </a:lnTo>
                <a:lnTo>
                  <a:pt x="456230" y="55342"/>
                </a:lnTo>
                <a:lnTo>
                  <a:pt x="418647" y="32016"/>
                </a:lnTo>
                <a:lnTo>
                  <a:pt x="377492" y="14623"/>
                </a:lnTo>
                <a:lnTo>
                  <a:pt x="333356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76"/>
          <p:cNvSpPr/>
          <p:nvPr userDrawn="1"/>
        </p:nvSpPr>
        <p:spPr>
          <a:xfrm>
            <a:off x="2235200" y="3924300"/>
            <a:ext cx="698500" cy="6985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77"/>
          <p:cNvSpPr/>
          <p:nvPr userDrawn="1"/>
        </p:nvSpPr>
        <p:spPr>
          <a:xfrm>
            <a:off x="2348736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78"/>
          <p:cNvSpPr/>
          <p:nvPr userDrawn="1"/>
        </p:nvSpPr>
        <p:spPr>
          <a:xfrm>
            <a:off x="3073400" y="3848100"/>
            <a:ext cx="812800" cy="8255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79"/>
          <p:cNvSpPr/>
          <p:nvPr userDrawn="1"/>
        </p:nvSpPr>
        <p:spPr>
          <a:xfrm>
            <a:off x="3157463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64" y="0"/>
                </a:moveTo>
                <a:lnTo>
                  <a:pt x="277454" y="3530"/>
                </a:lnTo>
                <a:lnTo>
                  <a:pt x="231536" y="13784"/>
                </a:lnTo>
                <a:lnTo>
                  <a:pt x="188313" y="30260"/>
                </a:lnTo>
                <a:lnTo>
                  <a:pt x="148290" y="52453"/>
                </a:lnTo>
                <a:lnTo>
                  <a:pt x="111969" y="79859"/>
                </a:lnTo>
                <a:lnTo>
                  <a:pt x="79854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4" y="539149"/>
                </a:lnTo>
                <a:lnTo>
                  <a:pt x="111969" y="571262"/>
                </a:lnTo>
                <a:lnTo>
                  <a:pt x="148290" y="598667"/>
                </a:lnTo>
                <a:lnTo>
                  <a:pt x="188313" y="620858"/>
                </a:lnTo>
                <a:lnTo>
                  <a:pt x="231536" y="637332"/>
                </a:lnTo>
                <a:lnTo>
                  <a:pt x="277454" y="647586"/>
                </a:lnTo>
                <a:lnTo>
                  <a:pt x="325564" y="651116"/>
                </a:lnTo>
                <a:lnTo>
                  <a:pt x="373671" y="647586"/>
                </a:lnTo>
                <a:lnTo>
                  <a:pt x="419586" y="637332"/>
                </a:lnTo>
                <a:lnTo>
                  <a:pt x="462807" y="620858"/>
                </a:lnTo>
                <a:lnTo>
                  <a:pt x="502829" y="598667"/>
                </a:lnTo>
                <a:lnTo>
                  <a:pt x="539149" y="571262"/>
                </a:lnTo>
                <a:lnTo>
                  <a:pt x="571262" y="539149"/>
                </a:lnTo>
                <a:lnTo>
                  <a:pt x="598667" y="502829"/>
                </a:lnTo>
                <a:lnTo>
                  <a:pt x="620858" y="462807"/>
                </a:lnTo>
                <a:lnTo>
                  <a:pt x="637332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2" y="231540"/>
                </a:lnTo>
                <a:lnTo>
                  <a:pt x="620858" y="188319"/>
                </a:lnTo>
                <a:lnTo>
                  <a:pt x="598667" y="148295"/>
                </a:lnTo>
                <a:lnTo>
                  <a:pt x="571262" y="111974"/>
                </a:lnTo>
                <a:lnTo>
                  <a:pt x="539149" y="79859"/>
                </a:lnTo>
                <a:lnTo>
                  <a:pt x="502829" y="52453"/>
                </a:lnTo>
                <a:lnTo>
                  <a:pt x="462807" y="30260"/>
                </a:lnTo>
                <a:lnTo>
                  <a:pt x="419586" y="13784"/>
                </a:lnTo>
                <a:lnTo>
                  <a:pt x="373671" y="3530"/>
                </a:lnTo>
                <a:lnTo>
                  <a:pt x="325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80"/>
          <p:cNvSpPr/>
          <p:nvPr userDrawn="1"/>
        </p:nvSpPr>
        <p:spPr>
          <a:xfrm>
            <a:off x="3196189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39" h="574039">
                <a:moveTo>
                  <a:pt x="286829" y="0"/>
                </a:moveTo>
                <a:lnTo>
                  <a:pt x="240302" y="3754"/>
                </a:lnTo>
                <a:lnTo>
                  <a:pt x="196166" y="14623"/>
                </a:lnTo>
                <a:lnTo>
                  <a:pt x="155011" y="32016"/>
                </a:lnTo>
                <a:lnTo>
                  <a:pt x="117428" y="55342"/>
                </a:lnTo>
                <a:lnTo>
                  <a:pt x="84007" y="84012"/>
                </a:lnTo>
                <a:lnTo>
                  <a:pt x="55339" y="117433"/>
                </a:lnTo>
                <a:lnTo>
                  <a:pt x="32013" y="155016"/>
                </a:lnTo>
                <a:lnTo>
                  <a:pt x="14621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1" y="377494"/>
                </a:lnTo>
                <a:lnTo>
                  <a:pt x="32013" y="418650"/>
                </a:lnTo>
                <a:lnTo>
                  <a:pt x="55339" y="456235"/>
                </a:lnTo>
                <a:lnTo>
                  <a:pt x="84007" y="489658"/>
                </a:lnTo>
                <a:lnTo>
                  <a:pt x="117428" y="518328"/>
                </a:lnTo>
                <a:lnTo>
                  <a:pt x="155011" y="541655"/>
                </a:lnTo>
                <a:lnTo>
                  <a:pt x="196166" y="559048"/>
                </a:lnTo>
                <a:lnTo>
                  <a:pt x="240302" y="569917"/>
                </a:lnTo>
                <a:lnTo>
                  <a:pt x="286829" y="573671"/>
                </a:lnTo>
                <a:lnTo>
                  <a:pt x="333357" y="569917"/>
                </a:lnTo>
                <a:lnTo>
                  <a:pt x="377494" y="559048"/>
                </a:lnTo>
                <a:lnTo>
                  <a:pt x="418650" y="541655"/>
                </a:lnTo>
                <a:lnTo>
                  <a:pt x="456235" y="518328"/>
                </a:lnTo>
                <a:lnTo>
                  <a:pt x="489658" y="489658"/>
                </a:lnTo>
                <a:lnTo>
                  <a:pt x="518328" y="456235"/>
                </a:lnTo>
                <a:lnTo>
                  <a:pt x="541655" y="418650"/>
                </a:lnTo>
                <a:lnTo>
                  <a:pt x="559048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8" y="196170"/>
                </a:lnTo>
                <a:lnTo>
                  <a:pt x="541655" y="155016"/>
                </a:lnTo>
                <a:lnTo>
                  <a:pt x="518328" y="117433"/>
                </a:lnTo>
                <a:lnTo>
                  <a:pt x="489658" y="84012"/>
                </a:lnTo>
                <a:lnTo>
                  <a:pt x="456235" y="55342"/>
                </a:lnTo>
                <a:lnTo>
                  <a:pt x="418650" y="32016"/>
                </a:lnTo>
                <a:lnTo>
                  <a:pt x="377494" y="14623"/>
                </a:lnTo>
                <a:lnTo>
                  <a:pt x="333357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81"/>
          <p:cNvSpPr/>
          <p:nvPr userDrawn="1"/>
        </p:nvSpPr>
        <p:spPr>
          <a:xfrm>
            <a:off x="3111500" y="3924300"/>
            <a:ext cx="698500" cy="6985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82"/>
          <p:cNvSpPr/>
          <p:nvPr userDrawn="1"/>
        </p:nvSpPr>
        <p:spPr>
          <a:xfrm>
            <a:off x="3219301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83"/>
          <p:cNvSpPr/>
          <p:nvPr userDrawn="1"/>
        </p:nvSpPr>
        <p:spPr>
          <a:xfrm>
            <a:off x="3949700" y="3848100"/>
            <a:ext cx="812800" cy="8255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84"/>
          <p:cNvSpPr/>
          <p:nvPr userDrawn="1"/>
        </p:nvSpPr>
        <p:spPr>
          <a:xfrm>
            <a:off x="4030285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64" y="0"/>
                </a:moveTo>
                <a:lnTo>
                  <a:pt x="277454" y="3530"/>
                </a:lnTo>
                <a:lnTo>
                  <a:pt x="231536" y="13784"/>
                </a:lnTo>
                <a:lnTo>
                  <a:pt x="188313" y="30260"/>
                </a:lnTo>
                <a:lnTo>
                  <a:pt x="148290" y="52453"/>
                </a:lnTo>
                <a:lnTo>
                  <a:pt x="111969" y="79859"/>
                </a:lnTo>
                <a:lnTo>
                  <a:pt x="79854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4" y="539149"/>
                </a:lnTo>
                <a:lnTo>
                  <a:pt x="111969" y="571262"/>
                </a:lnTo>
                <a:lnTo>
                  <a:pt x="148290" y="598667"/>
                </a:lnTo>
                <a:lnTo>
                  <a:pt x="188313" y="620858"/>
                </a:lnTo>
                <a:lnTo>
                  <a:pt x="231536" y="637332"/>
                </a:lnTo>
                <a:lnTo>
                  <a:pt x="277454" y="647586"/>
                </a:lnTo>
                <a:lnTo>
                  <a:pt x="325564" y="651116"/>
                </a:lnTo>
                <a:lnTo>
                  <a:pt x="373671" y="647586"/>
                </a:lnTo>
                <a:lnTo>
                  <a:pt x="419586" y="637332"/>
                </a:lnTo>
                <a:lnTo>
                  <a:pt x="462807" y="620858"/>
                </a:lnTo>
                <a:lnTo>
                  <a:pt x="502829" y="598667"/>
                </a:lnTo>
                <a:lnTo>
                  <a:pt x="539149" y="571262"/>
                </a:lnTo>
                <a:lnTo>
                  <a:pt x="571262" y="539149"/>
                </a:lnTo>
                <a:lnTo>
                  <a:pt x="598667" y="502829"/>
                </a:lnTo>
                <a:lnTo>
                  <a:pt x="620858" y="462807"/>
                </a:lnTo>
                <a:lnTo>
                  <a:pt x="637332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2" y="231540"/>
                </a:lnTo>
                <a:lnTo>
                  <a:pt x="620858" y="188319"/>
                </a:lnTo>
                <a:lnTo>
                  <a:pt x="598667" y="148295"/>
                </a:lnTo>
                <a:lnTo>
                  <a:pt x="571262" y="111974"/>
                </a:lnTo>
                <a:lnTo>
                  <a:pt x="539149" y="79859"/>
                </a:lnTo>
                <a:lnTo>
                  <a:pt x="502829" y="52453"/>
                </a:lnTo>
                <a:lnTo>
                  <a:pt x="462807" y="30260"/>
                </a:lnTo>
                <a:lnTo>
                  <a:pt x="419586" y="13784"/>
                </a:lnTo>
                <a:lnTo>
                  <a:pt x="373671" y="3530"/>
                </a:lnTo>
                <a:lnTo>
                  <a:pt x="325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85"/>
          <p:cNvSpPr/>
          <p:nvPr userDrawn="1"/>
        </p:nvSpPr>
        <p:spPr>
          <a:xfrm>
            <a:off x="4069010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39" h="574039">
                <a:moveTo>
                  <a:pt x="286842" y="0"/>
                </a:moveTo>
                <a:lnTo>
                  <a:pt x="240311" y="3754"/>
                </a:lnTo>
                <a:lnTo>
                  <a:pt x="196172" y="14623"/>
                </a:lnTo>
                <a:lnTo>
                  <a:pt x="155015" y="32016"/>
                </a:lnTo>
                <a:lnTo>
                  <a:pt x="117430" y="55342"/>
                </a:lnTo>
                <a:lnTo>
                  <a:pt x="84008" y="84012"/>
                </a:lnTo>
                <a:lnTo>
                  <a:pt x="55339" y="117433"/>
                </a:lnTo>
                <a:lnTo>
                  <a:pt x="32014" y="155016"/>
                </a:lnTo>
                <a:lnTo>
                  <a:pt x="14622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2" y="377494"/>
                </a:lnTo>
                <a:lnTo>
                  <a:pt x="32014" y="418650"/>
                </a:lnTo>
                <a:lnTo>
                  <a:pt x="55339" y="456235"/>
                </a:lnTo>
                <a:lnTo>
                  <a:pt x="84008" y="489658"/>
                </a:lnTo>
                <a:lnTo>
                  <a:pt x="117430" y="518328"/>
                </a:lnTo>
                <a:lnTo>
                  <a:pt x="155015" y="541655"/>
                </a:lnTo>
                <a:lnTo>
                  <a:pt x="196172" y="559048"/>
                </a:lnTo>
                <a:lnTo>
                  <a:pt x="240311" y="569917"/>
                </a:lnTo>
                <a:lnTo>
                  <a:pt x="286842" y="573671"/>
                </a:lnTo>
                <a:lnTo>
                  <a:pt x="333369" y="569917"/>
                </a:lnTo>
                <a:lnTo>
                  <a:pt x="377505" y="559048"/>
                </a:lnTo>
                <a:lnTo>
                  <a:pt x="418660" y="541655"/>
                </a:lnTo>
                <a:lnTo>
                  <a:pt x="456243" y="518328"/>
                </a:lnTo>
                <a:lnTo>
                  <a:pt x="489664" y="489658"/>
                </a:lnTo>
                <a:lnTo>
                  <a:pt x="518332" y="456235"/>
                </a:lnTo>
                <a:lnTo>
                  <a:pt x="541657" y="418650"/>
                </a:lnTo>
                <a:lnTo>
                  <a:pt x="559049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9" y="196170"/>
                </a:lnTo>
                <a:lnTo>
                  <a:pt x="541657" y="155016"/>
                </a:lnTo>
                <a:lnTo>
                  <a:pt x="518332" y="117433"/>
                </a:lnTo>
                <a:lnTo>
                  <a:pt x="489664" y="84012"/>
                </a:lnTo>
                <a:lnTo>
                  <a:pt x="456243" y="55342"/>
                </a:lnTo>
                <a:lnTo>
                  <a:pt x="418660" y="32016"/>
                </a:lnTo>
                <a:lnTo>
                  <a:pt x="377505" y="14623"/>
                </a:lnTo>
                <a:lnTo>
                  <a:pt x="333369" y="3754"/>
                </a:lnTo>
                <a:lnTo>
                  <a:pt x="286842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86"/>
          <p:cNvSpPr/>
          <p:nvPr userDrawn="1"/>
        </p:nvSpPr>
        <p:spPr>
          <a:xfrm>
            <a:off x="3987800" y="3924300"/>
            <a:ext cx="685800" cy="6985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87"/>
          <p:cNvSpPr/>
          <p:nvPr userDrawn="1"/>
        </p:nvSpPr>
        <p:spPr>
          <a:xfrm>
            <a:off x="4092122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88"/>
          <p:cNvSpPr/>
          <p:nvPr userDrawn="1"/>
        </p:nvSpPr>
        <p:spPr>
          <a:xfrm>
            <a:off x="4813300" y="3848100"/>
            <a:ext cx="825500" cy="8255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89"/>
          <p:cNvSpPr/>
          <p:nvPr userDrawn="1"/>
        </p:nvSpPr>
        <p:spPr>
          <a:xfrm>
            <a:off x="4900861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51" y="0"/>
                </a:moveTo>
                <a:lnTo>
                  <a:pt x="277442" y="3530"/>
                </a:lnTo>
                <a:lnTo>
                  <a:pt x="231524" y="13784"/>
                </a:lnTo>
                <a:lnTo>
                  <a:pt x="188303" y="30260"/>
                </a:lnTo>
                <a:lnTo>
                  <a:pt x="148281" y="52453"/>
                </a:lnTo>
                <a:lnTo>
                  <a:pt x="111962" y="79859"/>
                </a:lnTo>
                <a:lnTo>
                  <a:pt x="79849" y="111974"/>
                </a:lnTo>
                <a:lnTo>
                  <a:pt x="52446" y="148295"/>
                </a:lnTo>
                <a:lnTo>
                  <a:pt x="30256" y="188319"/>
                </a:lnTo>
                <a:lnTo>
                  <a:pt x="13782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2" y="419586"/>
                </a:lnTo>
                <a:lnTo>
                  <a:pt x="30256" y="462807"/>
                </a:lnTo>
                <a:lnTo>
                  <a:pt x="52446" y="502829"/>
                </a:lnTo>
                <a:lnTo>
                  <a:pt x="79849" y="539149"/>
                </a:lnTo>
                <a:lnTo>
                  <a:pt x="111962" y="571262"/>
                </a:lnTo>
                <a:lnTo>
                  <a:pt x="148281" y="598667"/>
                </a:lnTo>
                <a:lnTo>
                  <a:pt x="188303" y="620858"/>
                </a:lnTo>
                <a:lnTo>
                  <a:pt x="231524" y="637332"/>
                </a:lnTo>
                <a:lnTo>
                  <a:pt x="277442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4" y="637332"/>
                </a:lnTo>
                <a:lnTo>
                  <a:pt x="462794" y="620858"/>
                </a:lnTo>
                <a:lnTo>
                  <a:pt x="502816" y="598667"/>
                </a:lnTo>
                <a:lnTo>
                  <a:pt x="539136" y="571262"/>
                </a:lnTo>
                <a:lnTo>
                  <a:pt x="571250" y="539149"/>
                </a:lnTo>
                <a:lnTo>
                  <a:pt x="598654" y="502829"/>
                </a:lnTo>
                <a:lnTo>
                  <a:pt x="620845" y="462807"/>
                </a:lnTo>
                <a:lnTo>
                  <a:pt x="637319" y="419586"/>
                </a:lnTo>
                <a:lnTo>
                  <a:pt x="647573" y="373671"/>
                </a:lnTo>
                <a:lnTo>
                  <a:pt x="651103" y="325564"/>
                </a:lnTo>
                <a:lnTo>
                  <a:pt x="647573" y="277457"/>
                </a:lnTo>
                <a:lnTo>
                  <a:pt x="637319" y="231540"/>
                </a:lnTo>
                <a:lnTo>
                  <a:pt x="620845" y="188319"/>
                </a:lnTo>
                <a:lnTo>
                  <a:pt x="598654" y="148295"/>
                </a:lnTo>
                <a:lnTo>
                  <a:pt x="571250" y="111974"/>
                </a:lnTo>
                <a:lnTo>
                  <a:pt x="539136" y="79859"/>
                </a:lnTo>
                <a:lnTo>
                  <a:pt x="502816" y="52453"/>
                </a:lnTo>
                <a:lnTo>
                  <a:pt x="462794" y="30260"/>
                </a:lnTo>
                <a:lnTo>
                  <a:pt x="419574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90"/>
          <p:cNvSpPr/>
          <p:nvPr userDrawn="1"/>
        </p:nvSpPr>
        <p:spPr>
          <a:xfrm>
            <a:off x="4939581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39" h="574039">
                <a:moveTo>
                  <a:pt x="286829" y="0"/>
                </a:moveTo>
                <a:lnTo>
                  <a:pt x="240302" y="3754"/>
                </a:lnTo>
                <a:lnTo>
                  <a:pt x="196166" y="14623"/>
                </a:lnTo>
                <a:lnTo>
                  <a:pt x="155011" y="32016"/>
                </a:lnTo>
                <a:lnTo>
                  <a:pt x="117428" y="55342"/>
                </a:lnTo>
                <a:lnTo>
                  <a:pt x="84007" y="84012"/>
                </a:lnTo>
                <a:lnTo>
                  <a:pt x="55339" y="117433"/>
                </a:lnTo>
                <a:lnTo>
                  <a:pt x="32013" y="155016"/>
                </a:lnTo>
                <a:lnTo>
                  <a:pt x="14621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1" y="377494"/>
                </a:lnTo>
                <a:lnTo>
                  <a:pt x="32013" y="418650"/>
                </a:lnTo>
                <a:lnTo>
                  <a:pt x="55339" y="456235"/>
                </a:lnTo>
                <a:lnTo>
                  <a:pt x="84007" y="489658"/>
                </a:lnTo>
                <a:lnTo>
                  <a:pt x="117428" y="518328"/>
                </a:lnTo>
                <a:lnTo>
                  <a:pt x="155011" y="541655"/>
                </a:lnTo>
                <a:lnTo>
                  <a:pt x="196166" y="559048"/>
                </a:lnTo>
                <a:lnTo>
                  <a:pt x="240302" y="569917"/>
                </a:lnTo>
                <a:lnTo>
                  <a:pt x="286829" y="573671"/>
                </a:lnTo>
                <a:lnTo>
                  <a:pt x="333356" y="569917"/>
                </a:lnTo>
                <a:lnTo>
                  <a:pt x="377492" y="559048"/>
                </a:lnTo>
                <a:lnTo>
                  <a:pt x="418647" y="541655"/>
                </a:lnTo>
                <a:lnTo>
                  <a:pt x="456230" y="518328"/>
                </a:lnTo>
                <a:lnTo>
                  <a:pt x="489651" y="489658"/>
                </a:lnTo>
                <a:lnTo>
                  <a:pt x="518319" y="456235"/>
                </a:lnTo>
                <a:lnTo>
                  <a:pt x="541645" y="418650"/>
                </a:lnTo>
                <a:lnTo>
                  <a:pt x="559037" y="377494"/>
                </a:lnTo>
                <a:lnTo>
                  <a:pt x="569905" y="333357"/>
                </a:lnTo>
                <a:lnTo>
                  <a:pt x="573659" y="286829"/>
                </a:lnTo>
                <a:lnTo>
                  <a:pt x="569905" y="240305"/>
                </a:lnTo>
                <a:lnTo>
                  <a:pt x="559037" y="196170"/>
                </a:lnTo>
                <a:lnTo>
                  <a:pt x="541645" y="155016"/>
                </a:lnTo>
                <a:lnTo>
                  <a:pt x="518319" y="117433"/>
                </a:lnTo>
                <a:lnTo>
                  <a:pt x="489651" y="84012"/>
                </a:lnTo>
                <a:lnTo>
                  <a:pt x="456230" y="55342"/>
                </a:lnTo>
                <a:lnTo>
                  <a:pt x="418647" y="32016"/>
                </a:lnTo>
                <a:lnTo>
                  <a:pt x="377492" y="14623"/>
                </a:lnTo>
                <a:lnTo>
                  <a:pt x="333356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91"/>
          <p:cNvSpPr/>
          <p:nvPr userDrawn="1"/>
        </p:nvSpPr>
        <p:spPr>
          <a:xfrm>
            <a:off x="4851400" y="3924300"/>
            <a:ext cx="698500" cy="6985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92"/>
          <p:cNvSpPr/>
          <p:nvPr userDrawn="1"/>
        </p:nvSpPr>
        <p:spPr>
          <a:xfrm>
            <a:off x="4962686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21" y="4248"/>
                </a:lnTo>
                <a:lnTo>
                  <a:pt x="171703" y="16498"/>
                </a:lnTo>
                <a:lnTo>
                  <a:pt x="130618" y="36005"/>
                </a:lnTo>
                <a:lnTo>
                  <a:pt x="93810" y="62023"/>
                </a:lnTo>
                <a:lnTo>
                  <a:pt x="62024" y="93807"/>
                </a:lnTo>
                <a:lnTo>
                  <a:pt x="36005" y="130614"/>
                </a:lnTo>
                <a:lnTo>
                  <a:pt x="16499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9" y="355741"/>
                </a:lnTo>
                <a:lnTo>
                  <a:pt x="36005" y="396828"/>
                </a:lnTo>
                <a:lnTo>
                  <a:pt x="62024" y="433638"/>
                </a:lnTo>
                <a:lnTo>
                  <a:pt x="93810" y="465426"/>
                </a:lnTo>
                <a:lnTo>
                  <a:pt x="130618" y="491447"/>
                </a:lnTo>
                <a:lnTo>
                  <a:pt x="171703" y="510955"/>
                </a:lnTo>
                <a:lnTo>
                  <a:pt x="216321" y="523207"/>
                </a:lnTo>
                <a:lnTo>
                  <a:pt x="263728" y="527456"/>
                </a:lnTo>
                <a:lnTo>
                  <a:pt x="311134" y="523207"/>
                </a:lnTo>
                <a:lnTo>
                  <a:pt x="355751" y="510955"/>
                </a:lnTo>
                <a:lnTo>
                  <a:pt x="396835" y="491447"/>
                </a:lnTo>
                <a:lnTo>
                  <a:pt x="433640" y="465426"/>
                </a:lnTo>
                <a:lnTo>
                  <a:pt x="465424" y="433638"/>
                </a:lnTo>
                <a:lnTo>
                  <a:pt x="491441" y="396828"/>
                </a:lnTo>
                <a:lnTo>
                  <a:pt x="510946" y="355741"/>
                </a:lnTo>
                <a:lnTo>
                  <a:pt x="523195" y="311122"/>
                </a:lnTo>
                <a:lnTo>
                  <a:pt x="527443" y="263715"/>
                </a:lnTo>
                <a:lnTo>
                  <a:pt x="523195" y="216312"/>
                </a:lnTo>
                <a:lnTo>
                  <a:pt x="510946" y="171697"/>
                </a:lnTo>
                <a:lnTo>
                  <a:pt x="491441" y="130614"/>
                </a:lnTo>
                <a:lnTo>
                  <a:pt x="465424" y="93807"/>
                </a:lnTo>
                <a:lnTo>
                  <a:pt x="433640" y="62023"/>
                </a:lnTo>
                <a:lnTo>
                  <a:pt x="396835" y="36005"/>
                </a:lnTo>
                <a:lnTo>
                  <a:pt x="355751" y="16498"/>
                </a:lnTo>
                <a:lnTo>
                  <a:pt x="311134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93"/>
          <p:cNvSpPr/>
          <p:nvPr userDrawn="1"/>
        </p:nvSpPr>
        <p:spPr>
          <a:xfrm>
            <a:off x="5689600" y="3848100"/>
            <a:ext cx="812800" cy="8255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94"/>
          <p:cNvSpPr/>
          <p:nvPr userDrawn="1"/>
        </p:nvSpPr>
        <p:spPr>
          <a:xfrm>
            <a:off x="5772144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10" h="651510">
                <a:moveTo>
                  <a:pt x="325551" y="0"/>
                </a:moveTo>
                <a:lnTo>
                  <a:pt x="277444" y="3530"/>
                </a:lnTo>
                <a:lnTo>
                  <a:pt x="231529" y="13784"/>
                </a:lnTo>
                <a:lnTo>
                  <a:pt x="188308" y="30260"/>
                </a:lnTo>
                <a:lnTo>
                  <a:pt x="148286" y="52453"/>
                </a:lnTo>
                <a:lnTo>
                  <a:pt x="111967" y="79859"/>
                </a:lnTo>
                <a:lnTo>
                  <a:pt x="79853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3" y="539149"/>
                </a:lnTo>
                <a:lnTo>
                  <a:pt x="111967" y="571262"/>
                </a:lnTo>
                <a:lnTo>
                  <a:pt x="148286" y="598667"/>
                </a:lnTo>
                <a:lnTo>
                  <a:pt x="188308" y="620858"/>
                </a:lnTo>
                <a:lnTo>
                  <a:pt x="231529" y="637332"/>
                </a:lnTo>
                <a:lnTo>
                  <a:pt x="277444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5" y="637332"/>
                </a:lnTo>
                <a:lnTo>
                  <a:pt x="462797" y="620858"/>
                </a:lnTo>
                <a:lnTo>
                  <a:pt x="502820" y="598667"/>
                </a:lnTo>
                <a:lnTo>
                  <a:pt x="539141" y="571262"/>
                </a:lnTo>
                <a:lnTo>
                  <a:pt x="571257" y="539149"/>
                </a:lnTo>
                <a:lnTo>
                  <a:pt x="598663" y="502829"/>
                </a:lnTo>
                <a:lnTo>
                  <a:pt x="620855" y="462807"/>
                </a:lnTo>
                <a:lnTo>
                  <a:pt x="637331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1" y="231540"/>
                </a:lnTo>
                <a:lnTo>
                  <a:pt x="620855" y="188319"/>
                </a:lnTo>
                <a:lnTo>
                  <a:pt x="598663" y="148295"/>
                </a:lnTo>
                <a:lnTo>
                  <a:pt x="571257" y="111974"/>
                </a:lnTo>
                <a:lnTo>
                  <a:pt x="539141" y="79859"/>
                </a:lnTo>
                <a:lnTo>
                  <a:pt x="502820" y="52453"/>
                </a:lnTo>
                <a:lnTo>
                  <a:pt x="462797" y="30260"/>
                </a:lnTo>
                <a:lnTo>
                  <a:pt x="419575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95"/>
          <p:cNvSpPr/>
          <p:nvPr userDrawn="1"/>
        </p:nvSpPr>
        <p:spPr>
          <a:xfrm>
            <a:off x="5810863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39" h="574039">
                <a:moveTo>
                  <a:pt x="286842" y="0"/>
                </a:moveTo>
                <a:lnTo>
                  <a:pt x="240311" y="3754"/>
                </a:lnTo>
                <a:lnTo>
                  <a:pt x="196172" y="14623"/>
                </a:lnTo>
                <a:lnTo>
                  <a:pt x="155015" y="32016"/>
                </a:lnTo>
                <a:lnTo>
                  <a:pt x="117430" y="55342"/>
                </a:lnTo>
                <a:lnTo>
                  <a:pt x="84008" y="84012"/>
                </a:lnTo>
                <a:lnTo>
                  <a:pt x="55339" y="117433"/>
                </a:lnTo>
                <a:lnTo>
                  <a:pt x="32014" y="155016"/>
                </a:lnTo>
                <a:lnTo>
                  <a:pt x="14622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2" y="377494"/>
                </a:lnTo>
                <a:lnTo>
                  <a:pt x="32014" y="418650"/>
                </a:lnTo>
                <a:lnTo>
                  <a:pt x="55339" y="456235"/>
                </a:lnTo>
                <a:lnTo>
                  <a:pt x="84008" y="489658"/>
                </a:lnTo>
                <a:lnTo>
                  <a:pt x="117430" y="518328"/>
                </a:lnTo>
                <a:lnTo>
                  <a:pt x="155015" y="541655"/>
                </a:lnTo>
                <a:lnTo>
                  <a:pt x="196172" y="559048"/>
                </a:lnTo>
                <a:lnTo>
                  <a:pt x="240311" y="569917"/>
                </a:lnTo>
                <a:lnTo>
                  <a:pt x="286842" y="573671"/>
                </a:lnTo>
                <a:lnTo>
                  <a:pt x="333366" y="569917"/>
                </a:lnTo>
                <a:lnTo>
                  <a:pt x="377500" y="559048"/>
                </a:lnTo>
                <a:lnTo>
                  <a:pt x="418654" y="541655"/>
                </a:lnTo>
                <a:lnTo>
                  <a:pt x="456238" y="518328"/>
                </a:lnTo>
                <a:lnTo>
                  <a:pt x="489659" y="489658"/>
                </a:lnTo>
                <a:lnTo>
                  <a:pt x="518328" y="456235"/>
                </a:lnTo>
                <a:lnTo>
                  <a:pt x="541655" y="418650"/>
                </a:lnTo>
                <a:lnTo>
                  <a:pt x="559048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8" y="196170"/>
                </a:lnTo>
                <a:lnTo>
                  <a:pt x="541655" y="155016"/>
                </a:lnTo>
                <a:lnTo>
                  <a:pt x="518328" y="117433"/>
                </a:lnTo>
                <a:lnTo>
                  <a:pt x="489659" y="84012"/>
                </a:lnTo>
                <a:lnTo>
                  <a:pt x="456238" y="55342"/>
                </a:lnTo>
                <a:lnTo>
                  <a:pt x="418654" y="32016"/>
                </a:lnTo>
                <a:lnTo>
                  <a:pt x="377500" y="14623"/>
                </a:lnTo>
                <a:lnTo>
                  <a:pt x="333366" y="3754"/>
                </a:lnTo>
                <a:lnTo>
                  <a:pt x="286842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96"/>
          <p:cNvSpPr/>
          <p:nvPr userDrawn="1"/>
        </p:nvSpPr>
        <p:spPr>
          <a:xfrm>
            <a:off x="5727700" y="3924300"/>
            <a:ext cx="685800" cy="6985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97"/>
          <p:cNvSpPr/>
          <p:nvPr userDrawn="1"/>
        </p:nvSpPr>
        <p:spPr>
          <a:xfrm>
            <a:off x="5833976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5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98"/>
          <p:cNvSpPr/>
          <p:nvPr userDrawn="1"/>
        </p:nvSpPr>
        <p:spPr>
          <a:xfrm>
            <a:off x="6565900" y="3848100"/>
            <a:ext cx="812800" cy="8255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99"/>
          <p:cNvSpPr/>
          <p:nvPr userDrawn="1"/>
        </p:nvSpPr>
        <p:spPr>
          <a:xfrm>
            <a:off x="6642702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09" h="651510">
                <a:moveTo>
                  <a:pt x="325564" y="0"/>
                </a:moveTo>
                <a:lnTo>
                  <a:pt x="277457" y="3530"/>
                </a:lnTo>
                <a:lnTo>
                  <a:pt x="231540" y="13784"/>
                </a:lnTo>
                <a:lnTo>
                  <a:pt x="188319" y="30260"/>
                </a:lnTo>
                <a:lnTo>
                  <a:pt x="148295" y="52453"/>
                </a:lnTo>
                <a:lnTo>
                  <a:pt x="111974" y="79859"/>
                </a:lnTo>
                <a:lnTo>
                  <a:pt x="79859" y="111974"/>
                </a:lnTo>
                <a:lnTo>
                  <a:pt x="52453" y="148295"/>
                </a:lnTo>
                <a:lnTo>
                  <a:pt x="30260" y="188319"/>
                </a:lnTo>
                <a:lnTo>
                  <a:pt x="13784" y="231540"/>
                </a:lnTo>
                <a:lnTo>
                  <a:pt x="3530" y="277457"/>
                </a:lnTo>
                <a:lnTo>
                  <a:pt x="0" y="325564"/>
                </a:lnTo>
                <a:lnTo>
                  <a:pt x="3530" y="373671"/>
                </a:lnTo>
                <a:lnTo>
                  <a:pt x="13784" y="419586"/>
                </a:lnTo>
                <a:lnTo>
                  <a:pt x="30260" y="462807"/>
                </a:lnTo>
                <a:lnTo>
                  <a:pt x="52453" y="502829"/>
                </a:lnTo>
                <a:lnTo>
                  <a:pt x="79859" y="539149"/>
                </a:lnTo>
                <a:lnTo>
                  <a:pt x="111974" y="571262"/>
                </a:lnTo>
                <a:lnTo>
                  <a:pt x="148295" y="598667"/>
                </a:lnTo>
                <a:lnTo>
                  <a:pt x="188319" y="620858"/>
                </a:lnTo>
                <a:lnTo>
                  <a:pt x="231540" y="637332"/>
                </a:lnTo>
                <a:lnTo>
                  <a:pt x="277457" y="647586"/>
                </a:lnTo>
                <a:lnTo>
                  <a:pt x="325564" y="651116"/>
                </a:lnTo>
                <a:lnTo>
                  <a:pt x="373671" y="647586"/>
                </a:lnTo>
                <a:lnTo>
                  <a:pt x="419586" y="637332"/>
                </a:lnTo>
                <a:lnTo>
                  <a:pt x="462807" y="620858"/>
                </a:lnTo>
                <a:lnTo>
                  <a:pt x="502829" y="598667"/>
                </a:lnTo>
                <a:lnTo>
                  <a:pt x="539149" y="571262"/>
                </a:lnTo>
                <a:lnTo>
                  <a:pt x="571262" y="539149"/>
                </a:lnTo>
                <a:lnTo>
                  <a:pt x="598667" y="502829"/>
                </a:lnTo>
                <a:lnTo>
                  <a:pt x="620858" y="462807"/>
                </a:lnTo>
                <a:lnTo>
                  <a:pt x="637332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2" y="231540"/>
                </a:lnTo>
                <a:lnTo>
                  <a:pt x="620858" y="188319"/>
                </a:lnTo>
                <a:lnTo>
                  <a:pt x="598667" y="148295"/>
                </a:lnTo>
                <a:lnTo>
                  <a:pt x="571262" y="111974"/>
                </a:lnTo>
                <a:lnTo>
                  <a:pt x="539149" y="79859"/>
                </a:lnTo>
                <a:lnTo>
                  <a:pt x="502829" y="52453"/>
                </a:lnTo>
                <a:lnTo>
                  <a:pt x="462807" y="30260"/>
                </a:lnTo>
                <a:lnTo>
                  <a:pt x="419586" y="13784"/>
                </a:lnTo>
                <a:lnTo>
                  <a:pt x="373671" y="3530"/>
                </a:lnTo>
                <a:lnTo>
                  <a:pt x="325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100"/>
          <p:cNvSpPr/>
          <p:nvPr userDrawn="1"/>
        </p:nvSpPr>
        <p:spPr>
          <a:xfrm>
            <a:off x="6681427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42" y="0"/>
                </a:moveTo>
                <a:lnTo>
                  <a:pt x="240311" y="3754"/>
                </a:lnTo>
                <a:lnTo>
                  <a:pt x="196172" y="14623"/>
                </a:lnTo>
                <a:lnTo>
                  <a:pt x="155015" y="32016"/>
                </a:lnTo>
                <a:lnTo>
                  <a:pt x="117430" y="55342"/>
                </a:lnTo>
                <a:lnTo>
                  <a:pt x="84008" y="84012"/>
                </a:lnTo>
                <a:lnTo>
                  <a:pt x="55339" y="117433"/>
                </a:lnTo>
                <a:lnTo>
                  <a:pt x="32014" y="155016"/>
                </a:lnTo>
                <a:lnTo>
                  <a:pt x="14622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2" y="377494"/>
                </a:lnTo>
                <a:lnTo>
                  <a:pt x="32014" y="418650"/>
                </a:lnTo>
                <a:lnTo>
                  <a:pt x="55339" y="456235"/>
                </a:lnTo>
                <a:lnTo>
                  <a:pt x="84008" y="489658"/>
                </a:lnTo>
                <a:lnTo>
                  <a:pt x="117430" y="518328"/>
                </a:lnTo>
                <a:lnTo>
                  <a:pt x="155015" y="541655"/>
                </a:lnTo>
                <a:lnTo>
                  <a:pt x="196172" y="559048"/>
                </a:lnTo>
                <a:lnTo>
                  <a:pt x="240311" y="569917"/>
                </a:lnTo>
                <a:lnTo>
                  <a:pt x="286842" y="573671"/>
                </a:lnTo>
                <a:lnTo>
                  <a:pt x="333369" y="569917"/>
                </a:lnTo>
                <a:lnTo>
                  <a:pt x="377505" y="559048"/>
                </a:lnTo>
                <a:lnTo>
                  <a:pt x="418660" y="541655"/>
                </a:lnTo>
                <a:lnTo>
                  <a:pt x="456243" y="518328"/>
                </a:lnTo>
                <a:lnTo>
                  <a:pt x="489664" y="489658"/>
                </a:lnTo>
                <a:lnTo>
                  <a:pt x="518332" y="456235"/>
                </a:lnTo>
                <a:lnTo>
                  <a:pt x="541657" y="418650"/>
                </a:lnTo>
                <a:lnTo>
                  <a:pt x="559049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9" y="196170"/>
                </a:lnTo>
                <a:lnTo>
                  <a:pt x="541657" y="155016"/>
                </a:lnTo>
                <a:lnTo>
                  <a:pt x="518332" y="117433"/>
                </a:lnTo>
                <a:lnTo>
                  <a:pt x="489664" y="84012"/>
                </a:lnTo>
                <a:lnTo>
                  <a:pt x="456243" y="55342"/>
                </a:lnTo>
                <a:lnTo>
                  <a:pt x="418660" y="32016"/>
                </a:lnTo>
                <a:lnTo>
                  <a:pt x="377505" y="14623"/>
                </a:lnTo>
                <a:lnTo>
                  <a:pt x="333369" y="3754"/>
                </a:lnTo>
                <a:lnTo>
                  <a:pt x="286842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101"/>
          <p:cNvSpPr/>
          <p:nvPr userDrawn="1"/>
        </p:nvSpPr>
        <p:spPr>
          <a:xfrm>
            <a:off x="6591300" y="3924300"/>
            <a:ext cx="698500" cy="6985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102"/>
          <p:cNvSpPr/>
          <p:nvPr userDrawn="1"/>
        </p:nvSpPr>
        <p:spPr>
          <a:xfrm>
            <a:off x="6704545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4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103"/>
          <p:cNvSpPr/>
          <p:nvPr userDrawn="1"/>
        </p:nvSpPr>
        <p:spPr>
          <a:xfrm>
            <a:off x="7429500" y="3848100"/>
            <a:ext cx="812800" cy="8255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104"/>
          <p:cNvSpPr/>
          <p:nvPr userDrawn="1"/>
        </p:nvSpPr>
        <p:spPr>
          <a:xfrm>
            <a:off x="7514699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09" h="651510">
                <a:moveTo>
                  <a:pt x="325551" y="0"/>
                </a:moveTo>
                <a:lnTo>
                  <a:pt x="277444" y="3530"/>
                </a:lnTo>
                <a:lnTo>
                  <a:pt x="231529" y="13784"/>
                </a:lnTo>
                <a:lnTo>
                  <a:pt x="188308" y="30260"/>
                </a:lnTo>
                <a:lnTo>
                  <a:pt x="148286" y="52453"/>
                </a:lnTo>
                <a:lnTo>
                  <a:pt x="111967" y="79859"/>
                </a:lnTo>
                <a:lnTo>
                  <a:pt x="79853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3" y="539149"/>
                </a:lnTo>
                <a:lnTo>
                  <a:pt x="111967" y="571262"/>
                </a:lnTo>
                <a:lnTo>
                  <a:pt x="148286" y="598667"/>
                </a:lnTo>
                <a:lnTo>
                  <a:pt x="188308" y="620858"/>
                </a:lnTo>
                <a:lnTo>
                  <a:pt x="231529" y="637332"/>
                </a:lnTo>
                <a:lnTo>
                  <a:pt x="277444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4" y="637332"/>
                </a:lnTo>
                <a:lnTo>
                  <a:pt x="462794" y="620858"/>
                </a:lnTo>
                <a:lnTo>
                  <a:pt x="502816" y="598667"/>
                </a:lnTo>
                <a:lnTo>
                  <a:pt x="539136" y="571262"/>
                </a:lnTo>
                <a:lnTo>
                  <a:pt x="571250" y="539149"/>
                </a:lnTo>
                <a:lnTo>
                  <a:pt x="598654" y="502829"/>
                </a:lnTo>
                <a:lnTo>
                  <a:pt x="620845" y="462807"/>
                </a:lnTo>
                <a:lnTo>
                  <a:pt x="637319" y="419586"/>
                </a:lnTo>
                <a:lnTo>
                  <a:pt x="647573" y="373671"/>
                </a:lnTo>
                <a:lnTo>
                  <a:pt x="651103" y="325564"/>
                </a:lnTo>
                <a:lnTo>
                  <a:pt x="647573" y="277457"/>
                </a:lnTo>
                <a:lnTo>
                  <a:pt x="637319" y="231540"/>
                </a:lnTo>
                <a:lnTo>
                  <a:pt x="620845" y="188319"/>
                </a:lnTo>
                <a:lnTo>
                  <a:pt x="598654" y="148295"/>
                </a:lnTo>
                <a:lnTo>
                  <a:pt x="571250" y="111974"/>
                </a:lnTo>
                <a:lnTo>
                  <a:pt x="539136" y="79859"/>
                </a:lnTo>
                <a:lnTo>
                  <a:pt x="502816" y="52453"/>
                </a:lnTo>
                <a:lnTo>
                  <a:pt x="462794" y="30260"/>
                </a:lnTo>
                <a:lnTo>
                  <a:pt x="419574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105"/>
          <p:cNvSpPr/>
          <p:nvPr userDrawn="1"/>
        </p:nvSpPr>
        <p:spPr>
          <a:xfrm>
            <a:off x="7553424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29" y="0"/>
                </a:moveTo>
                <a:lnTo>
                  <a:pt x="240299" y="3754"/>
                </a:lnTo>
                <a:lnTo>
                  <a:pt x="196161" y="14623"/>
                </a:lnTo>
                <a:lnTo>
                  <a:pt x="155005" y="32016"/>
                </a:lnTo>
                <a:lnTo>
                  <a:pt x="117422" y="55342"/>
                </a:lnTo>
                <a:lnTo>
                  <a:pt x="84002" y="84012"/>
                </a:lnTo>
                <a:lnTo>
                  <a:pt x="55335" y="117433"/>
                </a:lnTo>
                <a:lnTo>
                  <a:pt x="32011" y="155016"/>
                </a:lnTo>
                <a:lnTo>
                  <a:pt x="14620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0" y="377494"/>
                </a:lnTo>
                <a:lnTo>
                  <a:pt x="32011" y="418650"/>
                </a:lnTo>
                <a:lnTo>
                  <a:pt x="55335" y="456235"/>
                </a:lnTo>
                <a:lnTo>
                  <a:pt x="84002" y="489658"/>
                </a:lnTo>
                <a:lnTo>
                  <a:pt x="117422" y="518328"/>
                </a:lnTo>
                <a:lnTo>
                  <a:pt x="155005" y="541655"/>
                </a:lnTo>
                <a:lnTo>
                  <a:pt x="196161" y="559048"/>
                </a:lnTo>
                <a:lnTo>
                  <a:pt x="240299" y="569917"/>
                </a:lnTo>
                <a:lnTo>
                  <a:pt x="286829" y="573671"/>
                </a:lnTo>
                <a:lnTo>
                  <a:pt x="333356" y="569917"/>
                </a:lnTo>
                <a:lnTo>
                  <a:pt x="377492" y="559048"/>
                </a:lnTo>
                <a:lnTo>
                  <a:pt x="418647" y="541655"/>
                </a:lnTo>
                <a:lnTo>
                  <a:pt x="456230" y="518328"/>
                </a:lnTo>
                <a:lnTo>
                  <a:pt x="489651" y="489658"/>
                </a:lnTo>
                <a:lnTo>
                  <a:pt x="518319" y="456235"/>
                </a:lnTo>
                <a:lnTo>
                  <a:pt x="541645" y="418650"/>
                </a:lnTo>
                <a:lnTo>
                  <a:pt x="559037" y="377494"/>
                </a:lnTo>
                <a:lnTo>
                  <a:pt x="569905" y="333357"/>
                </a:lnTo>
                <a:lnTo>
                  <a:pt x="573659" y="286829"/>
                </a:lnTo>
                <a:lnTo>
                  <a:pt x="569905" y="240305"/>
                </a:lnTo>
                <a:lnTo>
                  <a:pt x="559037" y="196170"/>
                </a:lnTo>
                <a:lnTo>
                  <a:pt x="541645" y="155016"/>
                </a:lnTo>
                <a:lnTo>
                  <a:pt x="518319" y="117433"/>
                </a:lnTo>
                <a:lnTo>
                  <a:pt x="489651" y="84012"/>
                </a:lnTo>
                <a:lnTo>
                  <a:pt x="456230" y="55342"/>
                </a:lnTo>
                <a:lnTo>
                  <a:pt x="418647" y="32016"/>
                </a:lnTo>
                <a:lnTo>
                  <a:pt x="377492" y="14623"/>
                </a:lnTo>
                <a:lnTo>
                  <a:pt x="333356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106"/>
          <p:cNvSpPr/>
          <p:nvPr userDrawn="1"/>
        </p:nvSpPr>
        <p:spPr>
          <a:xfrm>
            <a:off x="7467600" y="3924300"/>
            <a:ext cx="698500" cy="6985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107"/>
          <p:cNvSpPr/>
          <p:nvPr userDrawn="1"/>
        </p:nvSpPr>
        <p:spPr>
          <a:xfrm>
            <a:off x="7576529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4" h="527685">
                <a:moveTo>
                  <a:pt x="263728" y="0"/>
                </a:moveTo>
                <a:lnTo>
                  <a:pt x="216321" y="4248"/>
                </a:lnTo>
                <a:lnTo>
                  <a:pt x="171703" y="16498"/>
                </a:lnTo>
                <a:lnTo>
                  <a:pt x="130618" y="36005"/>
                </a:lnTo>
                <a:lnTo>
                  <a:pt x="93810" y="62023"/>
                </a:lnTo>
                <a:lnTo>
                  <a:pt x="62024" y="93807"/>
                </a:lnTo>
                <a:lnTo>
                  <a:pt x="36005" y="130614"/>
                </a:lnTo>
                <a:lnTo>
                  <a:pt x="16499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9" y="355741"/>
                </a:lnTo>
                <a:lnTo>
                  <a:pt x="36005" y="396828"/>
                </a:lnTo>
                <a:lnTo>
                  <a:pt x="62024" y="433638"/>
                </a:lnTo>
                <a:lnTo>
                  <a:pt x="93810" y="465426"/>
                </a:lnTo>
                <a:lnTo>
                  <a:pt x="130618" y="491447"/>
                </a:lnTo>
                <a:lnTo>
                  <a:pt x="171703" y="510955"/>
                </a:lnTo>
                <a:lnTo>
                  <a:pt x="216321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108"/>
          <p:cNvSpPr/>
          <p:nvPr userDrawn="1"/>
        </p:nvSpPr>
        <p:spPr>
          <a:xfrm>
            <a:off x="8305800" y="3848100"/>
            <a:ext cx="812800" cy="8255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109"/>
          <p:cNvSpPr/>
          <p:nvPr userDrawn="1"/>
        </p:nvSpPr>
        <p:spPr>
          <a:xfrm>
            <a:off x="8385256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09" h="651510">
                <a:moveTo>
                  <a:pt x="325564" y="0"/>
                </a:moveTo>
                <a:lnTo>
                  <a:pt x="277454" y="3530"/>
                </a:lnTo>
                <a:lnTo>
                  <a:pt x="231536" y="13784"/>
                </a:lnTo>
                <a:lnTo>
                  <a:pt x="188313" y="30260"/>
                </a:lnTo>
                <a:lnTo>
                  <a:pt x="148290" y="52453"/>
                </a:lnTo>
                <a:lnTo>
                  <a:pt x="111969" y="79859"/>
                </a:lnTo>
                <a:lnTo>
                  <a:pt x="79854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4" y="539149"/>
                </a:lnTo>
                <a:lnTo>
                  <a:pt x="111969" y="571262"/>
                </a:lnTo>
                <a:lnTo>
                  <a:pt x="148290" y="598667"/>
                </a:lnTo>
                <a:lnTo>
                  <a:pt x="188313" y="620858"/>
                </a:lnTo>
                <a:lnTo>
                  <a:pt x="231536" y="637332"/>
                </a:lnTo>
                <a:lnTo>
                  <a:pt x="277454" y="647586"/>
                </a:lnTo>
                <a:lnTo>
                  <a:pt x="325564" y="651116"/>
                </a:lnTo>
                <a:lnTo>
                  <a:pt x="373671" y="647586"/>
                </a:lnTo>
                <a:lnTo>
                  <a:pt x="419586" y="637332"/>
                </a:lnTo>
                <a:lnTo>
                  <a:pt x="462807" y="620858"/>
                </a:lnTo>
                <a:lnTo>
                  <a:pt x="502829" y="598667"/>
                </a:lnTo>
                <a:lnTo>
                  <a:pt x="539149" y="571262"/>
                </a:lnTo>
                <a:lnTo>
                  <a:pt x="571262" y="539149"/>
                </a:lnTo>
                <a:lnTo>
                  <a:pt x="598667" y="502829"/>
                </a:lnTo>
                <a:lnTo>
                  <a:pt x="620858" y="462807"/>
                </a:lnTo>
                <a:lnTo>
                  <a:pt x="637332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2" y="231540"/>
                </a:lnTo>
                <a:lnTo>
                  <a:pt x="620858" y="188319"/>
                </a:lnTo>
                <a:lnTo>
                  <a:pt x="598667" y="148295"/>
                </a:lnTo>
                <a:lnTo>
                  <a:pt x="571262" y="111974"/>
                </a:lnTo>
                <a:lnTo>
                  <a:pt x="539149" y="79859"/>
                </a:lnTo>
                <a:lnTo>
                  <a:pt x="502829" y="52453"/>
                </a:lnTo>
                <a:lnTo>
                  <a:pt x="462807" y="30260"/>
                </a:lnTo>
                <a:lnTo>
                  <a:pt x="419586" y="13784"/>
                </a:lnTo>
                <a:lnTo>
                  <a:pt x="373671" y="3530"/>
                </a:lnTo>
                <a:lnTo>
                  <a:pt x="325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110"/>
          <p:cNvSpPr/>
          <p:nvPr userDrawn="1"/>
        </p:nvSpPr>
        <p:spPr>
          <a:xfrm>
            <a:off x="8423982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42" y="0"/>
                </a:moveTo>
                <a:lnTo>
                  <a:pt x="240311" y="3754"/>
                </a:lnTo>
                <a:lnTo>
                  <a:pt x="196172" y="14623"/>
                </a:lnTo>
                <a:lnTo>
                  <a:pt x="155015" y="32016"/>
                </a:lnTo>
                <a:lnTo>
                  <a:pt x="117430" y="55342"/>
                </a:lnTo>
                <a:lnTo>
                  <a:pt x="84008" y="84012"/>
                </a:lnTo>
                <a:lnTo>
                  <a:pt x="55339" y="117433"/>
                </a:lnTo>
                <a:lnTo>
                  <a:pt x="32014" y="155016"/>
                </a:lnTo>
                <a:lnTo>
                  <a:pt x="14622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2" y="377494"/>
                </a:lnTo>
                <a:lnTo>
                  <a:pt x="32014" y="418650"/>
                </a:lnTo>
                <a:lnTo>
                  <a:pt x="55339" y="456235"/>
                </a:lnTo>
                <a:lnTo>
                  <a:pt x="84008" y="489658"/>
                </a:lnTo>
                <a:lnTo>
                  <a:pt x="117430" y="518328"/>
                </a:lnTo>
                <a:lnTo>
                  <a:pt x="155015" y="541655"/>
                </a:lnTo>
                <a:lnTo>
                  <a:pt x="196172" y="559048"/>
                </a:lnTo>
                <a:lnTo>
                  <a:pt x="240311" y="569917"/>
                </a:lnTo>
                <a:lnTo>
                  <a:pt x="286842" y="573671"/>
                </a:lnTo>
                <a:lnTo>
                  <a:pt x="333369" y="569917"/>
                </a:lnTo>
                <a:lnTo>
                  <a:pt x="377505" y="559048"/>
                </a:lnTo>
                <a:lnTo>
                  <a:pt x="418660" y="541655"/>
                </a:lnTo>
                <a:lnTo>
                  <a:pt x="456243" y="518328"/>
                </a:lnTo>
                <a:lnTo>
                  <a:pt x="489664" y="489658"/>
                </a:lnTo>
                <a:lnTo>
                  <a:pt x="518332" y="456235"/>
                </a:lnTo>
                <a:lnTo>
                  <a:pt x="541657" y="418650"/>
                </a:lnTo>
                <a:lnTo>
                  <a:pt x="559049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9" y="196170"/>
                </a:lnTo>
                <a:lnTo>
                  <a:pt x="541657" y="155016"/>
                </a:lnTo>
                <a:lnTo>
                  <a:pt x="518332" y="117433"/>
                </a:lnTo>
                <a:lnTo>
                  <a:pt x="489664" y="84012"/>
                </a:lnTo>
                <a:lnTo>
                  <a:pt x="456243" y="55342"/>
                </a:lnTo>
                <a:lnTo>
                  <a:pt x="418660" y="32016"/>
                </a:lnTo>
                <a:lnTo>
                  <a:pt x="377505" y="14623"/>
                </a:lnTo>
                <a:lnTo>
                  <a:pt x="333369" y="3754"/>
                </a:lnTo>
                <a:lnTo>
                  <a:pt x="286842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111"/>
          <p:cNvSpPr/>
          <p:nvPr userDrawn="1"/>
        </p:nvSpPr>
        <p:spPr>
          <a:xfrm>
            <a:off x="8343900" y="3924300"/>
            <a:ext cx="685800" cy="6985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112"/>
          <p:cNvSpPr/>
          <p:nvPr userDrawn="1"/>
        </p:nvSpPr>
        <p:spPr>
          <a:xfrm>
            <a:off x="8447099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4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113"/>
          <p:cNvSpPr/>
          <p:nvPr userDrawn="1"/>
        </p:nvSpPr>
        <p:spPr>
          <a:xfrm>
            <a:off x="9169400" y="3848100"/>
            <a:ext cx="825500" cy="8255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114"/>
          <p:cNvSpPr/>
          <p:nvPr userDrawn="1"/>
        </p:nvSpPr>
        <p:spPr>
          <a:xfrm>
            <a:off x="9256197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09" h="651510">
                <a:moveTo>
                  <a:pt x="325551" y="0"/>
                </a:moveTo>
                <a:lnTo>
                  <a:pt x="277444" y="3530"/>
                </a:lnTo>
                <a:lnTo>
                  <a:pt x="231529" y="13784"/>
                </a:lnTo>
                <a:lnTo>
                  <a:pt x="188308" y="30260"/>
                </a:lnTo>
                <a:lnTo>
                  <a:pt x="148286" y="52453"/>
                </a:lnTo>
                <a:lnTo>
                  <a:pt x="111967" y="79859"/>
                </a:lnTo>
                <a:lnTo>
                  <a:pt x="79853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3" y="539149"/>
                </a:lnTo>
                <a:lnTo>
                  <a:pt x="111967" y="571262"/>
                </a:lnTo>
                <a:lnTo>
                  <a:pt x="148286" y="598667"/>
                </a:lnTo>
                <a:lnTo>
                  <a:pt x="188308" y="620858"/>
                </a:lnTo>
                <a:lnTo>
                  <a:pt x="231529" y="637332"/>
                </a:lnTo>
                <a:lnTo>
                  <a:pt x="277444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4" y="637332"/>
                </a:lnTo>
                <a:lnTo>
                  <a:pt x="462794" y="620858"/>
                </a:lnTo>
                <a:lnTo>
                  <a:pt x="502816" y="598667"/>
                </a:lnTo>
                <a:lnTo>
                  <a:pt x="539136" y="571262"/>
                </a:lnTo>
                <a:lnTo>
                  <a:pt x="571250" y="539149"/>
                </a:lnTo>
                <a:lnTo>
                  <a:pt x="598654" y="502829"/>
                </a:lnTo>
                <a:lnTo>
                  <a:pt x="620845" y="462807"/>
                </a:lnTo>
                <a:lnTo>
                  <a:pt x="637319" y="419586"/>
                </a:lnTo>
                <a:lnTo>
                  <a:pt x="647573" y="373671"/>
                </a:lnTo>
                <a:lnTo>
                  <a:pt x="651103" y="325564"/>
                </a:lnTo>
                <a:lnTo>
                  <a:pt x="647573" y="277457"/>
                </a:lnTo>
                <a:lnTo>
                  <a:pt x="637319" y="231540"/>
                </a:lnTo>
                <a:lnTo>
                  <a:pt x="620845" y="188319"/>
                </a:lnTo>
                <a:lnTo>
                  <a:pt x="598654" y="148295"/>
                </a:lnTo>
                <a:lnTo>
                  <a:pt x="571250" y="111974"/>
                </a:lnTo>
                <a:lnTo>
                  <a:pt x="539136" y="79859"/>
                </a:lnTo>
                <a:lnTo>
                  <a:pt x="502816" y="52453"/>
                </a:lnTo>
                <a:lnTo>
                  <a:pt x="462794" y="30260"/>
                </a:lnTo>
                <a:lnTo>
                  <a:pt x="419574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115"/>
          <p:cNvSpPr/>
          <p:nvPr userDrawn="1"/>
        </p:nvSpPr>
        <p:spPr>
          <a:xfrm>
            <a:off x="9294924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29" y="0"/>
                </a:moveTo>
                <a:lnTo>
                  <a:pt x="240299" y="3754"/>
                </a:lnTo>
                <a:lnTo>
                  <a:pt x="196161" y="14623"/>
                </a:lnTo>
                <a:lnTo>
                  <a:pt x="155005" y="32016"/>
                </a:lnTo>
                <a:lnTo>
                  <a:pt x="117422" y="55342"/>
                </a:lnTo>
                <a:lnTo>
                  <a:pt x="84002" y="84012"/>
                </a:lnTo>
                <a:lnTo>
                  <a:pt x="55335" y="117433"/>
                </a:lnTo>
                <a:lnTo>
                  <a:pt x="32011" y="155016"/>
                </a:lnTo>
                <a:lnTo>
                  <a:pt x="14620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0" y="377494"/>
                </a:lnTo>
                <a:lnTo>
                  <a:pt x="32011" y="418650"/>
                </a:lnTo>
                <a:lnTo>
                  <a:pt x="55335" y="456235"/>
                </a:lnTo>
                <a:lnTo>
                  <a:pt x="84002" y="489658"/>
                </a:lnTo>
                <a:lnTo>
                  <a:pt x="117422" y="518328"/>
                </a:lnTo>
                <a:lnTo>
                  <a:pt x="155005" y="541655"/>
                </a:lnTo>
                <a:lnTo>
                  <a:pt x="196161" y="559048"/>
                </a:lnTo>
                <a:lnTo>
                  <a:pt x="240299" y="569917"/>
                </a:lnTo>
                <a:lnTo>
                  <a:pt x="286829" y="573671"/>
                </a:lnTo>
                <a:lnTo>
                  <a:pt x="333356" y="569917"/>
                </a:lnTo>
                <a:lnTo>
                  <a:pt x="377492" y="559048"/>
                </a:lnTo>
                <a:lnTo>
                  <a:pt x="418647" y="541655"/>
                </a:lnTo>
                <a:lnTo>
                  <a:pt x="456230" y="518328"/>
                </a:lnTo>
                <a:lnTo>
                  <a:pt x="489651" y="489658"/>
                </a:lnTo>
                <a:lnTo>
                  <a:pt x="518319" y="456235"/>
                </a:lnTo>
                <a:lnTo>
                  <a:pt x="541645" y="418650"/>
                </a:lnTo>
                <a:lnTo>
                  <a:pt x="559037" y="377494"/>
                </a:lnTo>
                <a:lnTo>
                  <a:pt x="569905" y="333357"/>
                </a:lnTo>
                <a:lnTo>
                  <a:pt x="573659" y="286829"/>
                </a:lnTo>
                <a:lnTo>
                  <a:pt x="569905" y="240305"/>
                </a:lnTo>
                <a:lnTo>
                  <a:pt x="559037" y="196170"/>
                </a:lnTo>
                <a:lnTo>
                  <a:pt x="541645" y="155016"/>
                </a:lnTo>
                <a:lnTo>
                  <a:pt x="518319" y="117433"/>
                </a:lnTo>
                <a:lnTo>
                  <a:pt x="489651" y="84012"/>
                </a:lnTo>
                <a:lnTo>
                  <a:pt x="456230" y="55342"/>
                </a:lnTo>
                <a:lnTo>
                  <a:pt x="418647" y="32016"/>
                </a:lnTo>
                <a:lnTo>
                  <a:pt x="377492" y="14623"/>
                </a:lnTo>
                <a:lnTo>
                  <a:pt x="333356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116"/>
          <p:cNvSpPr/>
          <p:nvPr userDrawn="1"/>
        </p:nvSpPr>
        <p:spPr>
          <a:xfrm>
            <a:off x="9207500" y="3924300"/>
            <a:ext cx="698500" cy="69850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117"/>
          <p:cNvSpPr/>
          <p:nvPr userDrawn="1"/>
        </p:nvSpPr>
        <p:spPr>
          <a:xfrm>
            <a:off x="9318029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4" h="527685">
                <a:moveTo>
                  <a:pt x="263728" y="0"/>
                </a:moveTo>
                <a:lnTo>
                  <a:pt x="216321" y="4248"/>
                </a:lnTo>
                <a:lnTo>
                  <a:pt x="171703" y="16498"/>
                </a:lnTo>
                <a:lnTo>
                  <a:pt x="130618" y="36005"/>
                </a:lnTo>
                <a:lnTo>
                  <a:pt x="93810" y="62023"/>
                </a:lnTo>
                <a:lnTo>
                  <a:pt x="62024" y="93807"/>
                </a:lnTo>
                <a:lnTo>
                  <a:pt x="36005" y="130614"/>
                </a:lnTo>
                <a:lnTo>
                  <a:pt x="16499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9" y="355741"/>
                </a:lnTo>
                <a:lnTo>
                  <a:pt x="36005" y="396828"/>
                </a:lnTo>
                <a:lnTo>
                  <a:pt x="62024" y="433638"/>
                </a:lnTo>
                <a:lnTo>
                  <a:pt x="93810" y="465426"/>
                </a:lnTo>
                <a:lnTo>
                  <a:pt x="130618" y="491447"/>
                </a:lnTo>
                <a:lnTo>
                  <a:pt x="171703" y="510955"/>
                </a:lnTo>
                <a:lnTo>
                  <a:pt x="216321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118"/>
          <p:cNvSpPr/>
          <p:nvPr userDrawn="1"/>
        </p:nvSpPr>
        <p:spPr>
          <a:xfrm>
            <a:off x="10045700" y="3848100"/>
            <a:ext cx="812800" cy="8255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119"/>
          <p:cNvSpPr/>
          <p:nvPr userDrawn="1"/>
        </p:nvSpPr>
        <p:spPr>
          <a:xfrm>
            <a:off x="10126756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09" h="651510">
                <a:moveTo>
                  <a:pt x="325564" y="0"/>
                </a:moveTo>
                <a:lnTo>
                  <a:pt x="277454" y="3530"/>
                </a:lnTo>
                <a:lnTo>
                  <a:pt x="231536" y="13784"/>
                </a:lnTo>
                <a:lnTo>
                  <a:pt x="188313" y="30260"/>
                </a:lnTo>
                <a:lnTo>
                  <a:pt x="148290" y="52453"/>
                </a:lnTo>
                <a:lnTo>
                  <a:pt x="111969" y="79859"/>
                </a:lnTo>
                <a:lnTo>
                  <a:pt x="79854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4" y="539149"/>
                </a:lnTo>
                <a:lnTo>
                  <a:pt x="111969" y="571262"/>
                </a:lnTo>
                <a:lnTo>
                  <a:pt x="148290" y="598667"/>
                </a:lnTo>
                <a:lnTo>
                  <a:pt x="188313" y="620858"/>
                </a:lnTo>
                <a:lnTo>
                  <a:pt x="231536" y="637332"/>
                </a:lnTo>
                <a:lnTo>
                  <a:pt x="277454" y="647586"/>
                </a:lnTo>
                <a:lnTo>
                  <a:pt x="325564" y="651116"/>
                </a:lnTo>
                <a:lnTo>
                  <a:pt x="373671" y="647586"/>
                </a:lnTo>
                <a:lnTo>
                  <a:pt x="419586" y="637332"/>
                </a:lnTo>
                <a:lnTo>
                  <a:pt x="462807" y="620858"/>
                </a:lnTo>
                <a:lnTo>
                  <a:pt x="502829" y="598667"/>
                </a:lnTo>
                <a:lnTo>
                  <a:pt x="539149" y="571262"/>
                </a:lnTo>
                <a:lnTo>
                  <a:pt x="571262" y="539149"/>
                </a:lnTo>
                <a:lnTo>
                  <a:pt x="598667" y="502829"/>
                </a:lnTo>
                <a:lnTo>
                  <a:pt x="620858" y="462807"/>
                </a:lnTo>
                <a:lnTo>
                  <a:pt x="637332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2" y="231540"/>
                </a:lnTo>
                <a:lnTo>
                  <a:pt x="620858" y="188319"/>
                </a:lnTo>
                <a:lnTo>
                  <a:pt x="598667" y="148295"/>
                </a:lnTo>
                <a:lnTo>
                  <a:pt x="571262" y="111974"/>
                </a:lnTo>
                <a:lnTo>
                  <a:pt x="539149" y="79859"/>
                </a:lnTo>
                <a:lnTo>
                  <a:pt x="502829" y="52453"/>
                </a:lnTo>
                <a:lnTo>
                  <a:pt x="462807" y="30260"/>
                </a:lnTo>
                <a:lnTo>
                  <a:pt x="419586" y="13784"/>
                </a:lnTo>
                <a:lnTo>
                  <a:pt x="373671" y="3530"/>
                </a:lnTo>
                <a:lnTo>
                  <a:pt x="325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120"/>
          <p:cNvSpPr/>
          <p:nvPr userDrawn="1"/>
        </p:nvSpPr>
        <p:spPr>
          <a:xfrm>
            <a:off x="10165481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42" y="0"/>
                </a:moveTo>
                <a:lnTo>
                  <a:pt x="240311" y="3754"/>
                </a:lnTo>
                <a:lnTo>
                  <a:pt x="196172" y="14623"/>
                </a:lnTo>
                <a:lnTo>
                  <a:pt x="155015" y="32016"/>
                </a:lnTo>
                <a:lnTo>
                  <a:pt x="117430" y="55342"/>
                </a:lnTo>
                <a:lnTo>
                  <a:pt x="84008" y="84012"/>
                </a:lnTo>
                <a:lnTo>
                  <a:pt x="55339" y="117433"/>
                </a:lnTo>
                <a:lnTo>
                  <a:pt x="32014" y="155016"/>
                </a:lnTo>
                <a:lnTo>
                  <a:pt x="14622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2" y="377494"/>
                </a:lnTo>
                <a:lnTo>
                  <a:pt x="32014" y="418650"/>
                </a:lnTo>
                <a:lnTo>
                  <a:pt x="55339" y="456235"/>
                </a:lnTo>
                <a:lnTo>
                  <a:pt x="84008" y="489658"/>
                </a:lnTo>
                <a:lnTo>
                  <a:pt x="117430" y="518328"/>
                </a:lnTo>
                <a:lnTo>
                  <a:pt x="155015" y="541655"/>
                </a:lnTo>
                <a:lnTo>
                  <a:pt x="196172" y="559048"/>
                </a:lnTo>
                <a:lnTo>
                  <a:pt x="240311" y="569917"/>
                </a:lnTo>
                <a:lnTo>
                  <a:pt x="286842" y="573671"/>
                </a:lnTo>
                <a:lnTo>
                  <a:pt x="333369" y="569917"/>
                </a:lnTo>
                <a:lnTo>
                  <a:pt x="377505" y="559048"/>
                </a:lnTo>
                <a:lnTo>
                  <a:pt x="418660" y="541655"/>
                </a:lnTo>
                <a:lnTo>
                  <a:pt x="456243" y="518328"/>
                </a:lnTo>
                <a:lnTo>
                  <a:pt x="489664" y="489658"/>
                </a:lnTo>
                <a:lnTo>
                  <a:pt x="518332" y="456235"/>
                </a:lnTo>
                <a:lnTo>
                  <a:pt x="541657" y="418650"/>
                </a:lnTo>
                <a:lnTo>
                  <a:pt x="559049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9" y="196170"/>
                </a:lnTo>
                <a:lnTo>
                  <a:pt x="541657" y="155016"/>
                </a:lnTo>
                <a:lnTo>
                  <a:pt x="518332" y="117433"/>
                </a:lnTo>
                <a:lnTo>
                  <a:pt x="489664" y="84012"/>
                </a:lnTo>
                <a:lnTo>
                  <a:pt x="456243" y="55342"/>
                </a:lnTo>
                <a:lnTo>
                  <a:pt x="418660" y="32016"/>
                </a:lnTo>
                <a:lnTo>
                  <a:pt x="377505" y="14623"/>
                </a:lnTo>
                <a:lnTo>
                  <a:pt x="333369" y="3754"/>
                </a:lnTo>
                <a:lnTo>
                  <a:pt x="286842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121"/>
          <p:cNvSpPr/>
          <p:nvPr userDrawn="1"/>
        </p:nvSpPr>
        <p:spPr>
          <a:xfrm>
            <a:off x="10083800" y="3924300"/>
            <a:ext cx="685800" cy="69850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122"/>
          <p:cNvSpPr/>
          <p:nvPr userDrawn="1"/>
        </p:nvSpPr>
        <p:spPr>
          <a:xfrm>
            <a:off x="10188600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4" h="527685">
                <a:moveTo>
                  <a:pt x="263728" y="0"/>
                </a:moveTo>
                <a:lnTo>
                  <a:pt x="216318" y="4248"/>
                </a:lnTo>
                <a:lnTo>
                  <a:pt x="171698" y="16498"/>
                </a:lnTo>
                <a:lnTo>
                  <a:pt x="130612" y="36005"/>
                </a:lnTo>
                <a:lnTo>
                  <a:pt x="93804" y="62023"/>
                </a:lnTo>
                <a:lnTo>
                  <a:pt x="62020" y="93807"/>
                </a:lnTo>
                <a:lnTo>
                  <a:pt x="36003" y="130614"/>
                </a:lnTo>
                <a:lnTo>
                  <a:pt x="16497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7" y="355741"/>
                </a:lnTo>
                <a:lnTo>
                  <a:pt x="36003" y="396828"/>
                </a:lnTo>
                <a:lnTo>
                  <a:pt x="62020" y="433638"/>
                </a:lnTo>
                <a:lnTo>
                  <a:pt x="93804" y="465426"/>
                </a:lnTo>
                <a:lnTo>
                  <a:pt x="130612" y="491447"/>
                </a:lnTo>
                <a:lnTo>
                  <a:pt x="171698" y="510955"/>
                </a:lnTo>
                <a:lnTo>
                  <a:pt x="216318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123"/>
          <p:cNvSpPr/>
          <p:nvPr userDrawn="1"/>
        </p:nvSpPr>
        <p:spPr>
          <a:xfrm>
            <a:off x="10922000" y="3860800"/>
            <a:ext cx="800100" cy="80010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124"/>
          <p:cNvSpPr/>
          <p:nvPr userDrawn="1"/>
        </p:nvSpPr>
        <p:spPr>
          <a:xfrm>
            <a:off x="10994981" y="3934522"/>
            <a:ext cx="651510" cy="651510"/>
          </a:xfrm>
          <a:custGeom>
            <a:avLst/>
            <a:gdLst/>
            <a:ahLst/>
            <a:cxnLst/>
            <a:rect l="l" t="t" r="r" b="b"/>
            <a:pathLst>
              <a:path w="651509" h="651510">
                <a:moveTo>
                  <a:pt x="325551" y="0"/>
                </a:moveTo>
                <a:lnTo>
                  <a:pt x="277444" y="3530"/>
                </a:lnTo>
                <a:lnTo>
                  <a:pt x="231529" y="13784"/>
                </a:lnTo>
                <a:lnTo>
                  <a:pt x="188308" y="30260"/>
                </a:lnTo>
                <a:lnTo>
                  <a:pt x="148286" y="52453"/>
                </a:lnTo>
                <a:lnTo>
                  <a:pt x="111967" y="79859"/>
                </a:lnTo>
                <a:lnTo>
                  <a:pt x="79853" y="111974"/>
                </a:lnTo>
                <a:lnTo>
                  <a:pt x="52449" y="148295"/>
                </a:lnTo>
                <a:lnTo>
                  <a:pt x="30258" y="188319"/>
                </a:lnTo>
                <a:lnTo>
                  <a:pt x="13783" y="231540"/>
                </a:lnTo>
                <a:lnTo>
                  <a:pt x="3529" y="277457"/>
                </a:lnTo>
                <a:lnTo>
                  <a:pt x="0" y="325564"/>
                </a:lnTo>
                <a:lnTo>
                  <a:pt x="3529" y="373671"/>
                </a:lnTo>
                <a:lnTo>
                  <a:pt x="13783" y="419586"/>
                </a:lnTo>
                <a:lnTo>
                  <a:pt x="30258" y="462807"/>
                </a:lnTo>
                <a:lnTo>
                  <a:pt x="52449" y="502829"/>
                </a:lnTo>
                <a:lnTo>
                  <a:pt x="79853" y="539149"/>
                </a:lnTo>
                <a:lnTo>
                  <a:pt x="111967" y="571262"/>
                </a:lnTo>
                <a:lnTo>
                  <a:pt x="148286" y="598667"/>
                </a:lnTo>
                <a:lnTo>
                  <a:pt x="188308" y="620858"/>
                </a:lnTo>
                <a:lnTo>
                  <a:pt x="231529" y="637332"/>
                </a:lnTo>
                <a:lnTo>
                  <a:pt x="277444" y="647586"/>
                </a:lnTo>
                <a:lnTo>
                  <a:pt x="325551" y="651116"/>
                </a:lnTo>
                <a:lnTo>
                  <a:pt x="373658" y="647586"/>
                </a:lnTo>
                <a:lnTo>
                  <a:pt x="419575" y="637332"/>
                </a:lnTo>
                <a:lnTo>
                  <a:pt x="462797" y="620858"/>
                </a:lnTo>
                <a:lnTo>
                  <a:pt x="502820" y="598667"/>
                </a:lnTo>
                <a:lnTo>
                  <a:pt x="539141" y="571262"/>
                </a:lnTo>
                <a:lnTo>
                  <a:pt x="571257" y="539149"/>
                </a:lnTo>
                <a:lnTo>
                  <a:pt x="598663" y="502829"/>
                </a:lnTo>
                <a:lnTo>
                  <a:pt x="620855" y="462807"/>
                </a:lnTo>
                <a:lnTo>
                  <a:pt x="637331" y="419586"/>
                </a:lnTo>
                <a:lnTo>
                  <a:pt x="647586" y="373671"/>
                </a:lnTo>
                <a:lnTo>
                  <a:pt x="651116" y="325564"/>
                </a:lnTo>
                <a:lnTo>
                  <a:pt x="647586" y="277457"/>
                </a:lnTo>
                <a:lnTo>
                  <a:pt x="637331" y="231540"/>
                </a:lnTo>
                <a:lnTo>
                  <a:pt x="620855" y="188319"/>
                </a:lnTo>
                <a:lnTo>
                  <a:pt x="598663" y="148295"/>
                </a:lnTo>
                <a:lnTo>
                  <a:pt x="571257" y="111974"/>
                </a:lnTo>
                <a:lnTo>
                  <a:pt x="539141" y="79859"/>
                </a:lnTo>
                <a:lnTo>
                  <a:pt x="502820" y="52453"/>
                </a:lnTo>
                <a:lnTo>
                  <a:pt x="462797" y="30260"/>
                </a:lnTo>
                <a:lnTo>
                  <a:pt x="419575" y="13784"/>
                </a:lnTo>
                <a:lnTo>
                  <a:pt x="373658" y="3530"/>
                </a:lnTo>
                <a:lnTo>
                  <a:pt x="3255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125"/>
          <p:cNvSpPr/>
          <p:nvPr userDrawn="1"/>
        </p:nvSpPr>
        <p:spPr>
          <a:xfrm>
            <a:off x="11033707" y="3973244"/>
            <a:ext cx="574040" cy="574040"/>
          </a:xfrm>
          <a:custGeom>
            <a:avLst/>
            <a:gdLst/>
            <a:ahLst/>
            <a:cxnLst/>
            <a:rect l="l" t="t" r="r" b="b"/>
            <a:pathLst>
              <a:path w="574040" h="574039">
                <a:moveTo>
                  <a:pt x="286829" y="0"/>
                </a:moveTo>
                <a:lnTo>
                  <a:pt x="240302" y="3754"/>
                </a:lnTo>
                <a:lnTo>
                  <a:pt x="196166" y="14623"/>
                </a:lnTo>
                <a:lnTo>
                  <a:pt x="155011" y="32016"/>
                </a:lnTo>
                <a:lnTo>
                  <a:pt x="117428" y="55342"/>
                </a:lnTo>
                <a:lnTo>
                  <a:pt x="84007" y="84012"/>
                </a:lnTo>
                <a:lnTo>
                  <a:pt x="55339" y="117433"/>
                </a:lnTo>
                <a:lnTo>
                  <a:pt x="32013" y="155016"/>
                </a:lnTo>
                <a:lnTo>
                  <a:pt x="14621" y="196170"/>
                </a:lnTo>
                <a:lnTo>
                  <a:pt x="3753" y="240305"/>
                </a:lnTo>
                <a:lnTo>
                  <a:pt x="0" y="286829"/>
                </a:lnTo>
                <a:lnTo>
                  <a:pt x="3753" y="333357"/>
                </a:lnTo>
                <a:lnTo>
                  <a:pt x="14621" y="377494"/>
                </a:lnTo>
                <a:lnTo>
                  <a:pt x="32013" y="418650"/>
                </a:lnTo>
                <a:lnTo>
                  <a:pt x="55339" y="456235"/>
                </a:lnTo>
                <a:lnTo>
                  <a:pt x="84007" y="489658"/>
                </a:lnTo>
                <a:lnTo>
                  <a:pt x="117428" y="518328"/>
                </a:lnTo>
                <a:lnTo>
                  <a:pt x="155011" y="541655"/>
                </a:lnTo>
                <a:lnTo>
                  <a:pt x="196166" y="559048"/>
                </a:lnTo>
                <a:lnTo>
                  <a:pt x="240302" y="569917"/>
                </a:lnTo>
                <a:lnTo>
                  <a:pt x="286829" y="573671"/>
                </a:lnTo>
                <a:lnTo>
                  <a:pt x="333357" y="569917"/>
                </a:lnTo>
                <a:lnTo>
                  <a:pt x="377494" y="559048"/>
                </a:lnTo>
                <a:lnTo>
                  <a:pt x="418650" y="541655"/>
                </a:lnTo>
                <a:lnTo>
                  <a:pt x="456235" y="518328"/>
                </a:lnTo>
                <a:lnTo>
                  <a:pt x="489658" y="489658"/>
                </a:lnTo>
                <a:lnTo>
                  <a:pt x="518328" y="456235"/>
                </a:lnTo>
                <a:lnTo>
                  <a:pt x="541655" y="418650"/>
                </a:lnTo>
                <a:lnTo>
                  <a:pt x="559048" y="377494"/>
                </a:lnTo>
                <a:lnTo>
                  <a:pt x="569917" y="333357"/>
                </a:lnTo>
                <a:lnTo>
                  <a:pt x="573671" y="286829"/>
                </a:lnTo>
                <a:lnTo>
                  <a:pt x="569917" y="240305"/>
                </a:lnTo>
                <a:lnTo>
                  <a:pt x="559048" y="196170"/>
                </a:lnTo>
                <a:lnTo>
                  <a:pt x="541655" y="155016"/>
                </a:lnTo>
                <a:lnTo>
                  <a:pt x="518328" y="117433"/>
                </a:lnTo>
                <a:lnTo>
                  <a:pt x="489658" y="84012"/>
                </a:lnTo>
                <a:lnTo>
                  <a:pt x="456235" y="55342"/>
                </a:lnTo>
                <a:lnTo>
                  <a:pt x="418650" y="32016"/>
                </a:lnTo>
                <a:lnTo>
                  <a:pt x="377494" y="14623"/>
                </a:lnTo>
                <a:lnTo>
                  <a:pt x="333357" y="3754"/>
                </a:lnTo>
                <a:lnTo>
                  <a:pt x="286829" y="0"/>
                </a:lnTo>
                <a:close/>
              </a:path>
            </a:pathLst>
          </a:custGeom>
          <a:solidFill>
            <a:srgbClr val="B7E3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126"/>
          <p:cNvSpPr/>
          <p:nvPr userDrawn="1"/>
        </p:nvSpPr>
        <p:spPr>
          <a:xfrm>
            <a:off x="10947400" y="3924300"/>
            <a:ext cx="698500" cy="6985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127"/>
          <p:cNvSpPr/>
          <p:nvPr userDrawn="1"/>
        </p:nvSpPr>
        <p:spPr>
          <a:xfrm>
            <a:off x="11056812" y="3996358"/>
            <a:ext cx="527685" cy="527685"/>
          </a:xfrm>
          <a:custGeom>
            <a:avLst/>
            <a:gdLst/>
            <a:ahLst/>
            <a:cxnLst/>
            <a:rect l="l" t="t" r="r" b="b"/>
            <a:pathLst>
              <a:path w="527684" h="527685">
                <a:moveTo>
                  <a:pt x="263728" y="0"/>
                </a:moveTo>
                <a:lnTo>
                  <a:pt x="216321" y="4248"/>
                </a:lnTo>
                <a:lnTo>
                  <a:pt x="171703" y="16498"/>
                </a:lnTo>
                <a:lnTo>
                  <a:pt x="130618" y="36005"/>
                </a:lnTo>
                <a:lnTo>
                  <a:pt x="93810" y="62023"/>
                </a:lnTo>
                <a:lnTo>
                  <a:pt x="62024" y="93807"/>
                </a:lnTo>
                <a:lnTo>
                  <a:pt x="36005" y="130614"/>
                </a:lnTo>
                <a:lnTo>
                  <a:pt x="16499" y="171697"/>
                </a:lnTo>
                <a:lnTo>
                  <a:pt x="4248" y="216312"/>
                </a:lnTo>
                <a:lnTo>
                  <a:pt x="0" y="263715"/>
                </a:lnTo>
                <a:lnTo>
                  <a:pt x="4248" y="311122"/>
                </a:lnTo>
                <a:lnTo>
                  <a:pt x="16499" y="355741"/>
                </a:lnTo>
                <a:lnTo>
                  <a:pt x="36005" y="396828"/>
                </a:lnTo>
                <a:lnTo>
                  <a:pt x="62024" y="433638"/>
                </a:lnTo>
                <a:lnTo>
                  <a:pt x="93810" y="465426"/>
                </a:lnTo>
                <a:lnTo>
                  <a:pt x="130618" y="491447"/>
                </a:lnTo>
                <a:lnTo>
                  <a:pt x="171703" y="510955"/>
                </a:lnTo>
                <a:lnTo>
                  <a:pt x="216321" y="523207"/>
                </a:lnTo>
                <a:lnTo>
                  <a:pt x="263728" y="527456"/>
                </a:lnTo>
                <a:lnTo>
                  <a:pt x="311130" y="523207"/>
                </a:lnTo>
                <a:lnTo>
                  <a:pt x="355746" y="510955"/>
                </a:lnTo>
                <a:lnTo>
                  <a:pt x="396829" y="491447"/>
                </a:lnTo>
                <a:lnTo>
                  <a:pt x="433635" y="465426"/>
                </a:lnTo>
                <a:lnTo>
                  <a:pt x="465420" y="433638"/>
                </a:lnTo>
                <a:lnTo>
                  <a:pt x="491438" y="396828"/>
                </a:lnTo>
                <a:lnTo>
                  <a:pt x="510944" y="355741"/>
                </a:lnTo>
                <a:lnTo>
                  <a:pt x="523194" y="311122"/>
                </a:lnTo>
                <a:lnTo>
                  <a:pt x="527443" y="263715"/>
                </a:lnTo>
                <a:lnTo>
                  <a:pt x="523194" y="216312"/>
                </a:lnTo>
                <a:lnTo>
                  <a:pt x="510944" y="171697"/>
                </a:lnTo>
                <a:lnTo>
                  <a:pt x="491438" y="130614"/>
                </a:lnTo>
                <a:lnTo>
                  <a:pt x="465420" y="93807"/>
                </a:lnTo>
                <a:lnTo>
                  <a:pt x="433635" y="62023"/>
                </a:lnTo>
                <a:lnTo>
                  <a:pt x="396829" y="36005"/>
                </a:lnTo>
                <a:lnTo>
                  <a:pt x="355746" y="16498"/>
                </a:lnTo>
                <a:lnTo>
                  <a:pt x="311130" y="4248"/>
                </a:lnTo>
                <a:lnTo>
                  <a:pt x="2637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128"/>
          <p:cNvSpPr txBox="1"/>
          <p:nvPr userDrawn="1"/>
        </p:nvSpPr>
        <p:spPr>
          <a:xfrm>
            <a:off x="537654" y="3647084"/>
            <a:ext cx="703580" cy="1701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212725">
              <a:lnSpc>
                <a:spcPts val="1195"/>
              </a:lnSpc>
            </a:pPr>
            <a:r>
              <a:rPr sz="1000" b="1" spc="50" dirty="0">
                <a:latin typeface="Calibri"/>
                <a:cs typeface="Calibri"/>
              </a:rPr>
              <a:t>2019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460" name="object 129"/>
          <p:cNvSpPr/>
          <p:nvPr userDrawn="1"/>
        </p:nvSpPr>
        <p:spPr>
          <a:xfrm>
            <a:off x="3038475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60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130"/>
          <p:cNvSpPr/>
          <p:nvPr userDrawn="1"/>
        </p:nvSpPr>
        <p:spPr>
          <a:xfrm>
            <a:off x="3909039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60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3" y="27520"/>
                </a:lnTo>
                <a:lnTo>
                  <a:pt x="35433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131"/>
          <p:cNvSpPr/>
          <p:nvPr userDrawn="1"/>
        </p:nvSpPr>
        <p:spPr>
          <a:xfrm>
            <a:off x="4781866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60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3" y="27520"/>
                </a:lnTo>
                <a:lnTo>
                  <a:pt x="35433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132"/>
          <p:cNvSpPr/>
          <p:nvPr userDrawn="1"/>
        </p:nvSpPr>
        <p:spPr>
          <a:xfrm>
            <a:off x="5652430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60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3" y="27520"/>
                </a:lnTo>
                <a:lnTo>
                  <a:pt x="35433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133"/>
          <p:cNvSpPr/>
          <p:nvPr userDrawn="1"/>
        </p:nvSpPr>
        <p:spPr>
          <a:xfrm>
            <a:off x="6511019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134"/>
          <p:cNvSpPr/>
          <p:nvPr userDrawn="1"/>
        </p:nvSpPr>
        <p:spPr>
          <a:xfrm>
            <a:off x="7381578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508" y="0"/>
                </a:moveTo>
                <a:lnTo>
                  <a:pt x="7937" y="0"/>
                </a:lnTo>
                <a:lnTo>
                  <a:pt x="0" y="7937"/>
                </a:lnTo>
                <a:lnTo>
                  <a:pt x="0" y="27520"/>
                </a:lnTo>
                <a:lnTo>
                  <a:pt x="7937" y="35445"/>
                </a:lnTo>
                <a:lnTo>
                  <a:pt x="27508" y="35445"/>
                </a:lnTo>
                <a:lnTo>
                  <a:pt x="35445" y="27520"/>
                </a:lnTo>
                <a:lnTo>
                  <a:pt x="35445" y="7937"/>
                </a:lnTo>
                <a:lnTo>
                  <a:pt x="27508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135"/>
          <p:cNvSpPr/>
          <p:nvPr userDrawn="1"/>
        </p:nvSpPr>
        <p:spPr>
          <a:xfrm>
            <a:off x="8253573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136"/>
          <p:cNvSpPr/>
          <p:nvPr userDrawn="1"/>
        </p:nvSpPr>
        <p:spPr>
          <a:xfrm>
            <a:off x="9124132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508" y="0"/>
                </a:moveTo>
                <a:lnTo>
                  <a:pt x="7937" y="0"/>
                </a:lnTo>
                <a:lnTo>
                  <a:pt x="0" y="7937"/>
                </a:lnTo>
                <a:lnTo>
                  <a:pt x="0" y="27520"/>
                </a:lnTo>
                <a:lnTo>
                  <a:pt x="7937" y="35445"/>
                </a:lnTo>
                <a:lnTo>
                  <a:pt x="27508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508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137"/>
          <p:cNvSpPr/>
          <p:nvPr userDrawn="1"/>
        </p:nvSpPr>
        <p:spPr>
          <a:xfrm>
            <a:off x="9990870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495" y="0"/>
                </a:moveTo>
                <a:lnTo>
                  <a:pt x="7924" y="0"/>
                </a:lnTo>
                <a:lnTo>
                  <a:pt x="0" y="7937"/>
                </a:lnTo>
                <a:lnTo>
                  <a:pt x="0" y="27520"/>
                </a:lnTo>
                <a:lnTo>
                  <a:pt x="7924" y="35445"/>
                </a:lnTo>
                <a:lnTo>
                  <a:pt x="27495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49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138"/>
          <p:cNvSpPr/>
          <p:nvPr userDrawn="1"/>
        </p:nvSpPr>
        <p:spPr>
          <a:xfrm>
            <a:off x="10861427" y="4242357"/>
            <a:ext cx="35560" cy="35560"/>
          </a:xfrm>
          <a:custGeom>
            <a:avLst/>
            <a:gdLst/>
            <a:ahLst/>
            <a:cxnLst/>
            <a:rect l="l" t="t" r="r" b="b"/>
            <a:pathLst>
              <a:path w="35559" h="35560">
                <a:moveTo>
                  <a:pt x="27508" y="0"/>
                </a:moveTo>
                <a:lnTo>
                  <a:pt x="7937" y="0"/>
                </a:lnTo>
                <a:lnTo>
                  <a:pt x="0" y="7937"/>
                </a:lnTo>
                <a:lnTo>
                  <a:pt x="0" y="27520"/>
                </a:lnTo>
                <a:lnTo>
                  <a:pt x="7937" y="35445"/>
                </a:lnTo>
                <a:lnTo>
                  <a:pt x="27508" y="35445"/>
                </a:lnTo>
                <a:lnTo>
                  <a:pt x="35432" y="27520"/>
                </a:lnTo>
                <a:lnTo>
                  <a:pt x="35432" y="7937"/>
                </a:lnTo>
                <a:lnTo>
                  <a:pt x="27508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Text Placeholder 30"/>
          <p:cNvSpPr>
            <a:spLocks noGrp="1"/>
          </p:cNvSpPr>
          <p:nvPr>
            <p:ph type="body" sz="quarter" idx="79" hasCustomPrompt="1"/>
          </p:nvPr>
        </p:nvSpPr>
        <p:spPr>
          <a:xfrm>
            <a:off x="584746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496" name="Text Placeholder 30"/>
          <p:cNvSpPr>
            <a:spLocks noGrp="1"/>
          </p:cNvSpPr>
          <p:nvPr>
            <p:ph type="body" sz="quarter" idx="80" hasCustomPrompt="1"/>
          </p:nvPr>
        </p:nvSpPr>
        <p:spPr>
          <a:xfrm>
            <a:off x="1458236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497" name="Text Placeholder 30"/>
          <p:cNvSpPr>
            <a:spLocks noGrp="1"/>
          </p:cNvSpPr>
          <p:nvPr>
            <p:ph type="body" sz="quarter" idx="81" hasCustomPrompt="1"/>
          </p:nvPr>
        </p:nvSpPr>
        <p:spPr>
          <a:xfrm>
            <a:off x="2321907" y="4115169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499" name="Text Placeholder 30"/>
          <p:cNvSpPr>
            <a:spLocks noGrp="1"/>
          </p:cNvSpPr>
          <p:nvPr>
            <p:ph type="body" sz="quarter" idx="82" hasCustomPrompt="1"/>
          </p:nvPr>
        </p:nvSpPr>
        <p:spPr>
          <a:xfrm>
            <a:off x="3192759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0" name="Text Placeholder 30"/>
          <p:cNvSpPr>
            <a:spLocks noGrp="1"/>
          </p:cNvSpPr>
          <p:nvPr>
            <p:ph type="body" sz="quarter" idx="83" hasCustomPrompt="1"/>
          </p:nvPr>
        </p:nvSpPr>
        <p:spPr>
          <a:xfrm>
            <a:off x="4066249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1" name="Text Placeholder 30"/>
          <p:cNvSpPr>
            <a:spLocks noGrp="1"/>
          </p:cNvSpPr>
          <p:nvPr>
            <p:ph type="body" sz="quarter" idx="84" hasCustomPrompt="1"/>
          </p:nvPr>
        </p:nvSpPr>
        <p:spPr>
          <a:xfrm>
            <a:off x="4937103" y="4115169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2" name="Text Placeholder 30"/>
          <p:cNvSpPr>
            <a:spLocks noGrp="1"/>
          </p:cNvSpPr>
          <p:nvPr>
            <p:ph type="body" sz="quarter" idx="85" hasCustomPrompt="1"/>
          </p:nvPr>
        </p:nvSpPr>
        <p:spPr>
          <a:xfrm>
            <a:off x="5807937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3" name="Text Placeholder 30"/>
          <p:cNvSpPr>
            <a:spLocks noGrp="1"/>
          </p:cNvSpPr>
          <p:nvPr>
            <p:ph type="body" sz="quarter" idx="86" hasCustomPrompt="1"/>
          </p:nvPr>
        </p:nvSpPr>
        <p:spPr>
          <a:xfrm>
            <a:off x="6681427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4" name="Text Placeholder 30"/>
          <p:cNvSpPr>
            <a:spLocks noGrp="1"/>
          </p:cNvSpPr>
          <p:nvPr>
            <p:ph type="body" sz="quarter" idx="87" hasCustomPrompt="1"/>
          </p:nvPr>
        </p:nvSpPr>
        <p:spPr>
          <a:xfrm>
            <a:off x="7552281" y="4115169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5" name="Text Placeholder 30"/>
          <p:cNvSpPr>
            <a:spLocks noGrp="1"/>
          </p:cNvSpPr>
          <p:nvPr>
            <p:ph type="body" sz="quarter" idx="88" hasCustomPrompt="1"/>
          </p:nvPr>
        </p:nvSpPr>
        <p:spPr>
          <a:xfrm>
            <a:off x="8423738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6" name="Text Placeholder 30"/>
          <p:cNvSpPr>
            <a:spLocks noGrp="1"/>
          </p:cNvSpPr>
          <p:nvPr>
            <p:ph type="body" sz="quarter" idx="89" hasCustomPrompt="1"/>
          </p:nvPr>
        </p:nvSpPr>
        <p:spPr>
          <a:xfrm>
            <a:off x="9297228" y="4107471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7" name="Text Placeholder 30"/>
          <p:cNvSpPr>
            <a:spLocks noGrp="1"/>
          </p:cNvSpPr>
          <p:nvPr>
            <p:ph type="body" sz="quarter" idx="90" hasCustomPrompt="1"/>
          </p:nvPr>
        </p:nvSpPr>
        <p:spPr>
          <a:xfrm>
            <a:off x="10168082" y="4115169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383838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Mon</a:t>
            </a:r>
          </a:p>
        </p:txBody>
      </p:sp>
      <p:sp>
        <p:nvSpPr>
          <p:cNvPr id="508" name="Text Placeholder 30"/>
          <p:cNvSpPr>
            <a:spLocks noGrp="1"/>
          </p:cNvSpPr>
          <p:nvPr>
            <p:ph type="body" sz="quarter" idx="91" hasCustomPrompt="1"/>
          </p:nvPr>
        </p:nvSpPr>
        <p:spPr>
          <a:xfrm>
            <a:off x="11033707" y="4115169"/>
            <a:ext cx="574040" cy="314730"/>
          </a:xfrm>
          <a:prstGeom prst="rect">
            <a:avLst/>
          </a:prstGeom>
        </p:spPr>
        <p:txBody>
          <a:bodyPr/>
          <a:lstStyle>
            <a:lvl1pPr marL="0" algn="ctr">
              <a:lnSpc>
                <a:spcPct val="100000"/>
              </a:lnSpc>
              <a:spcBef>
                <a:spcPts val="0"/>
              </a:spcBef>
              <a:defRPr sz="1400" b="1">
                <a:solidFill>
                  <a:srgbClr val="0FA6C9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2020</a:t>
            </a:r>
          </a:p>
        </p:txBody>
      </p:sp>
      <p:sp>
        <p:nvSpPr>
          <p:cNvPr id="50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0741" y="2384032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0" name="Text Placeholder 30"/>
          <p:cNvSpPr>
            <a:spLocks noGrp="1"/>
          </p:cNvSpPr>
          <p:nvPr>
            <p:ph type="body" sz="quarter" idx="11" hasCustomPrompt="1"/>
          </p:nvPr>
        </p:nvSpPr>
        <p:spPr>
          <a:xfrm>
            <a:off x="430741" y="2696632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1" name="Text Placeholder 4"/>
          <p:cNvSpPr>
            <a:spLocks noGrp="1"/>
          </p:cNvSpPr>
          <p:nvPr>
            <p:ph type="body" sz="quarter" idx="92"/>
          </p:nvPr>
        </p:nvSpPr>
        <p:spPr>
          <a:xfrm>
            <a:off x="2160978" y="2384032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2" name="Text Placeholder 30"/>
          <p:cNvSpPr>
            <a:spLocks noGrp="1"/>
          </p:cNvSpPr>
          <p:nvPr>
            <p:ph type="body" sz="quarter" idx="93" hasCustomPrompt="1"/>
          </p:nvPr>
        </p:nvSpPr>
        <p:spPr>
          <a:xfrm>
            <a:off x="2160978" y="2696632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3" name="Text Placeholder 4"/>
          <p:cNvSpPr>
            <a:spLocks noGrp="1"/>
          </p:cNvSpPr>
          <p:nvPr>
            <p:ph type="body" sz="quarter" idx="94"/>
          </p:nvPr>
        </p:nvSpPr>
        <p:spPr>
          <a:xfrm>
            <a:off x="3916576" y="2384032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4" name="Text Placeholder 30"/>
          <p:cNvSpPr>
            <a:spLocks noGrp="1"/>
          </p:cNvSpPr>
          <p:nvPr>
            <p:ph type="body" sz="quarter" idx="95" hasCustomPrompt="1"/>
          </p:nvPr>
        </p:nvSpPr>
        <p:spPr>
          <a:xfrm>
            <a:off x="3916576" y="2696632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5" name="Text Placeholder 4"/>
          <p:cNvSpPr>
            <a:spLocks noGrp="1"/>
          </p:cNvSpPr>
          <p:nvPr>
            <p:ph type="body" sz="quarter" idx="96"/>
          </p:nvPr>
        </p:nvSpPr>
        <p:spPr>
          <a:xfrm>
            <a:off x="5646813" y="2384032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6" name="Text Placeholder 30"/>
          <p:cNvSpPr>
            <a:spLocks noGrp="1"/>
          </p:cNvSpPr>
          <p:nvPr>
            <p:ph type="body" sz="quarter" idx="97" hasCustomPrompt="1"/>
          </p:nvPr>
        </p:nvSpPr>
        <p:spPr>
          <a:xfrm>
            <a:off x="5646813" y="2696632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7" name="Text Placeholder 4"/>
          <p:cNvSpPr>
            <a:spLocks noGrp="1"/>
          </p:cNvSpPr>
          <p:nvPr>
            <p:ph type="body" sz="quarter" idx="98"/>
          </p:nvPr>
        </p:nvSpPr>
        <p:spPr>
          <a:xfrm>
            <a:off x="7400375" y="2384032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8" name="Text Placeholder 30"/>
          <p:cNvSpPr>
            <a:spLocks noGrp="1"/>
          </p:cNvSpPr>
          <p:nvPr>
            <p:ph type="body" sz="quarter" idx="99" hasCustomPrompt="1"/>
          </p:nvPr>
        </p:nvSpPr>
        <p:spPr>
          <a:xfrm>
            <a:off x="7400375" y="2696632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9" name="Text Placeholder 4"/>
          <p:cNvSpPr>
            <a:spLocks noGrp="1"/>
          </p:cNvSpPr>
          <p:nvPr>
            <p:ph type="body" sz="quarter" idx="100"/>
          </p:nvPr>
        </p:nvSpPr>
        <p:spPr>
          <a:xfrm>
            <a:off x="9137532" y="2384032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0" name="Text Placeholder 30"/>
          <p:cNvSpPr>
            <a:spLocks noGrp="1"/>
          </p:cNvSpPr>
          <p:nvPr>
            <p:ph type="body" sz="quarter" idx="101" hasCustomPrompt="1"/>
          </p:nvPr>
        </p:nvSpPr>
        <p:spPr>
          <a:xfrm>
            <a:off x="9137532" y="2696632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21" name="Text Placeholder 4"/>
          <p:cNvSpPr>
            <a:spLocks noGrp="1"/>
          </p:cNvSpPr>
          <p:nvPr>
            <p:ph type="body" sz="quarter" idx="102"/>
          </p:nvPr>
        </p:nvSpPr>
        <p:spPr>
          <a:xfrm>
            <a:off x="1286615" y="5102335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2" name="Text Placeholder 30"/>
          <p:cNvSpPr>
            <a:spLocks noGrp="1"/>
          </p:cNvSpPr>
          <p:nvPr>
            <p:ph type="body" sz="quarter" idx="103" hasCustomPrompt="1"/>
          </p:nvPr>
        </p:nvSpPr>
        <p:spPr>
          <a:xfrm>
            <a:off x="1286615" y="541493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23" name="Text Placeholder 4"/>
          <p:cNvSpPr>
            <a:spLocks noGrp="1"/>
          </p:cNvSpPr>
          <p:nvPr>
            <p:ph type="body" sz="quarter" idx="104"/>
          </p:nvPr>
        </p:nvSpPr>
        <p:spPr>
          <a:xfrm>
            <a:off x="3016852" y="5102335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4" name="Text Placeholder 30"/>
          <p:cNvSpPr>
            <a:spLocks noGrp="1"/>
          </p:cNvSpPr>
          <p:nvPr>
            <p:ph type="body" sz="quarter" idx="105" hasCustomPrompt="1"/>
          </p:nvPr>
        </p:nvSpPr>
        <p:spPr>
          <a:xfrm>
            <a:off x="3016852" y="541493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25" name="Text Placeholder 4"/>
          <p:cNvSpPr>
            <a:spLocks noGrp="1"/>
          </p:cNvSpPr>
          <p:nvPr>
            <p:ph type="body" sz="quarter" idx="106"/>
          </p:nvPr>
        </p:nvSpPr>
        <p:spPr>
          <a:xfrm>
            <a:off x="4765469" y="5102335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6" name="Text Placeholder 30"/>
          <p:cNvSpPr>
            <a:spLocks noGrp="1"/>
          </p:cNvSpPr>
          <p:nvPr>
            <p:ph type="body" sz="quarter" idx="107" hasCustomPrompt="1"/>
          </p:nvPr>
        </p:nvSpPr>
        <p:spPr>
          <a:xfrm>
            <a:off x="4765469" y="541493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27" name="Text Placeholder 4"/>
          <p:cNvSpPr>
            <a:spLocks noGrp="1"/>
          </p:cNvSpPr>
          <p:nvPr>
            <p:ph type="body" sz="quarter" idx="108"/>
          </p:nvPr>
        </p:nvSpPr>
        <p:spPr>
          <a:xfrm>
            <a:off x="6495706" y="5102335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8" name="Text Placeholder 30"/>
          <p:cNvSpPr>
            <a:spLocks noGrp="1"/>
          </p:cNvSpPr>
          <p:nvPr>
            <p:ph type="body" sz="quarter" idx="109" hasCustomPrompt="1"/>
          </p:nvPr>
        </p:nvSpPr>
        <p:spPr>
          <a:xfrm>
            <a:off x="6495706" y="541493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29" name="Text Placeholder 4"/>
          <p:cNvSpPr>
            <a:spLocks noGrp="1"/>
          </p:cNvSpPr>
          <p:nvPr>
            <p:ph type="body" sz="quarter" idx="110"/>
          </p:nvPr>
        </p:nvSpPr>
        <p:spPr>
          <a:xfrm>
            <a:off x="8270350" y="5102335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0" name="Text Placeholder 30"/>
          <p:cNvSpPr>
            <a:spLocks noGrp="1"/>
          </p:cNvSpPr>
          <p:nvPr>
            <p:ph type="body" sz="quarter" idx="111" hasCustomPrompt="1"/>
          </p:nvPr>
        </p:nvSpPr>
        <p:spPr>
          <a:xfrm>
            <a:off x="8270350" y="541493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31" name="Text Placeholder 4"/>
          <p:cNvSpPr>
            <a:spLocks noGrp="1"/>
          </p:cNvSpPr>
          <p:nvPr>
            <p:ph type="body" sz="quarter" idx="112"/>
          </p:nvPr>
        </p:nvSpPr>
        <p:spPr>
          <a:xfrm>
            <a:off x="10000587" y="5102335"/>
            <a:ext cx="1638988" cy="341406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1500" kern="100" spc="0" baseline="0">
                <a:solidFill>
                  <a:srgbClr val="262626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2" name="Text Placeholder 30"/>
          <p:cNvSpPr>
            <a:spLocks noGrp="1"/>
          </p:cNvSpPr>
          <p:nvPr>
            <p:ph type="body" sz="quarter" idx="113" hasCustomPrompt="1"/>
          </p:nvPr>
        </p:nvSpPr>
        <p:spPr>
          <a:xfrm>
            <a:off x="10000587" y="5414935"/>
            <a:ext cx="1638988" cy="732368"/>
          </a:xfrm>
          <a:prstGeom prst="rect">
            <a:avLst/>
          </a:prstGeom>
        </p:spPr>
        <p:txBody>
          <a:bodyPr/>
          <a:lstStyle>
            <a:lvl1pPr marL="0">
              <a:lnSpc>
                <a:spcPct val="125000"/>
              </a:lnSpc>
              <a:spcBef>
                <a:spcPts val="0"/>
              </a:spcBef>
              <a:defRPr sz="1100" baseline="0">
                <a:solidFill>
                  <a:srgbClr val="777677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3" name="object 9">
            <a:extLst>
              <a:ext uri="{FF2B5EF4-FFF2-40B4-BE49-F238E27FC236}">
                <a16:creationId xmlns:a16="http://schemas.microsoft.com/office/drawing/2014/main" id="{5FA2D72B-85F2-41AE-93A2-DB73231AB970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2522919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197">
          <p15:clr>
            <a:srgbClr val="FBAE40"/>
          </p15:clr>
        </p15:guide>
        <p15:guide id="4" pos="483">
          <p15:clr>
            <a:srgbClr val="FBAE40"/>
          </p15:clr>
        </p15:guide>
        <p15:guide id="5" orient="horz" pos="482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-Picture with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7"/>
          <p:cNvSpPr/>
          <p:nvPr userDrawn="1"/>
        </p:nvSpPr>
        <p:spPr>
          <a:xfrm>
            <a:off x="0" y="490270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25400">
            <a:solidFill>
              <a:srgbClr val="B8E4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/>
          <p:nvPr userDrawn="1"/>
        </p:nvSpPr>
        <p:spPr>
          <a:xfrm>
            <a:off x="283895" y="205432"/>
            <a:ext cx="1962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B6F15528-21DE-4FAA-801E-634DDDAF4B2B}" type="slidenum">
              <a:rPr lang="en-GB" sz="1000" b="1" smtClean="0"/>
              <a:pPr/>
              <a:t>‹#›</a:t>
            </a:fld>
            <a:endParaRPr sz="1000" b="1" dirty="0">
              <a:latin typeface="Calibri"/>
              <a:cs typeface="Calibri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1"/>
          </p:nvPr>
        </p:nvSpPr>
        <p:spPr>
          <a:xfrm>
            <a:off x="761999" y="3154225"/>
            <a:ext cx="3520503" cy="2399011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6763" y="1387516"/>
            <a:ext cx="3516723" cy="1105379"/>
          </a:xfrm>
          <a:prstGeom prst="rect">
            <a:avLst/>
          </a:prstGeom>
        </p:spPr>
        <p:txBody>
          <a:bodyPr/>
          <a:lstStyle>
            <a:lvl1pPr marL="14400">
              <a:lnSpc>
                <a:spcPts val="3800"/>
              </a:lnSpc>
              <a:spcBef>
                <a:spcPts val="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5045487" y="762000"/>
            <a:ext cx="6388336" cy="53344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0" name="Text Placeholder 30"/>
          <p:cNvSpPr>
            <a:spLocks noGrp="1"/>
          </p:cNvSpPr>
          <p:nvPr>
            <p:ph type="body" sz="quarter" idx="36"/>
          </p:nvPr>
        </p:nvSpPr>
        <p:spPr>
          <a:xfrm>
            <a:off x="5427087" y="1200113"/>
            <a:ext cx="2620737" cy="19423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0"/>
          <p:cNvSpPr>
            <a:spLocks noGrp="1"/>
          </p:cNvSpPr>
          <p:nvPr>
            <p:ph type="body" sz="quarter" idx="37"/>
          </p:nvPr>
        </p:nvSpPr>
        <p:spPr>
          <a:xfrm>
            <a:off x="8429424" y="1200113"/>
            <a:ext cx="2620737" cy="19423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0"/>
          <p:cNvSpPr>
            <a:spLocks noGrp="1"/>
          </p:cNvSpPr>
          <p:nvPr>
            <p:ph type="body" sz="quarter" idx="38"/>
          </p:nvPr>
        </p:nvSpPr>
        <p:spPr>
          <a:xfrm>
            <a:off x="5427087" y="3608120"/>
            <a:ext cx="2620737" cy="19423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0"/>
          <p:cNvSpPr>
            <a:spLocks noGrp="1"/>
          </p:cNvSpPr>
          <p:nvPr>
            <p:ph type="body" sz="quarter" idx="39"/>
          </p:nvPr>
        </p:nvSpPr>
        <p:spPr>
          <a:xfrm>
            <a:off x="8429423" y="3608120"/>
            <a:ext cx="2620737" cy="1942323"/>
          </a:xfrm>
          <a:prstGeom prst="rect">
            <a:avLst/>
          </a:prstGeom>
        </p:spPr>
        <p:txBody>
          <a:bodyPr/>
          <a:lstStyle>
            <a:lvl1pPr marL="14400" algn="l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2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8644BCFC-DCBB-446C-80DE-5B0413FCDC72}"/>
              </a:ext>
            </a:extLst>
          </p:cNvPr>
          <p:cNvSpPr txBox="1"/>
          <p:nvPr userDrawn="1"/>
        </p:nvSpPr>
        <p:spPr>
          <a:xfrm>
            <a:off x="749350" y="205432"/>
            <a:ext cx="167195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000" b="1" spc="10" dirty="0">
                <a:solidFill>
                  <a:srgbClr val="0FA6C9"/>
                </a:solidFill>
                <a:latin typeface="+mj-lt"/>
                <a:cs typeface="Calibri Light"/>
              </a:rPr>
              <a:t>Digital Health and Care </a:t>
            </a:r>
            <a:r>
              <a:rPr lang="en-GB" sz="1000" b="1" spc="10" dirty="0">
                <a:solidFill>
                  <a:srgbClr val="616163"/>
                </a:solidFill>
                <a:latin typeface="+mj-lt"/>
                <a:cs typeface="Calibri Light"/>
              </a:rPr>
              <a:t>Wales</a:t>
            </a:r>
            <a:endParaRPr sz="1000" b="1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30229876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482">
          <p15:clr>
            <a:srgbClr val="FBAE40"/>
          </p15:clr>
        </p15:guide>
        <p15:guide id="4" pos="7200">
          <p15:clr>
            <a:srgbClr val="FBAE40"/>
          </p15:clr>
        </p15:guide>
        <p15:guide id="5" pos="483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80700" y="2279835"/>
            <a:ext cx="5036949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777677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4" r:id="rId2"/>
    <p:sldLayoutId id="2147483753" r:id="rId3"/>
    <p:sldLayoutId id="2147483744" r:id="rId4"/>
    <p:sldLayoutId id="2147483695" r:id="rId5"/>
    <p:sldLayoutId id="2147483666" r:id="rId6"/>
    <p:sldLayoutId id="2147483698" r:id="rId7"/>
    <p:sldLayoutId id="2147483668" r:id="rId8"/>
    <p:sldLayoutId id="2147483712" r:id="rId9"/>
    <p:sldLayoutId id="2147483700" r:id="rId10"/>
    <p:sldLayoutId id="2147483713" r:id="rId11"/>
    <p:sldLayoutId id="2147483694" r:id="rId12"/>
    <p:sldLayoutId id="2147483696" r:id="rId13"/>
    <p:sldLayoutId id="2147483697" r:id="rId14"/>
    <p:sldLayoutId id="2147483701" r:id="rId15"/>
    <p:sldLayoutId id="2147483702" r:id="rId16"/>
    <p:sldLayoutId id="2147483724" r:id="rId17"/>
    <p:sldLayoutId id="2147483667" r:id="rId18"/>
    <p:sldLayoutId id="2147483739" r:id="rId19"/>
    <p:sldLayoutId id="2147483704" r:id="rId20"/>
    <p:sldLayoutId id="2147483673" r:id="rId21"/>
    <p:sldLayoutId id="2147483707" r:id="rId22"/>
    <p:sldLayoutId id="2147483690" r:id="rId23"/>
    <p:sldLayoutId id="2147483742" r:id="rId24"/>
    <p:sldLayoutId id="2147483720" r:id="rId25"/>
    <p:sldLayoutId id="2147483705" r:id="rId26"/>
    <p:sldLayoutId id="2147483706" r:id="rId27"/>
    <p:sldLayoutId id="2147483670" r:id="rId28"/>
    <p:sldLayoutId id="2147483737" r:id="rId29"/>
    <p:sldLayoutId id="2147483678" r:id="rId30"/>
    <p:sldLayoutId id="2147483680" r:id="rId31"/>
    <p:sldLayoutId id="2147483708" r:id="rId32"/>
    <p:sldLayoutId id="2147483683" r:id="rId33"/>
    <p:sldLayoutId id="2147483689" r:id="rId34"/>
    <p:sldLayoutId id="2147483738" r:id="rId35"/>
    <p:sldLayoutId id="2147483688" r:id="rId36"/>
    <p:sldLayoutId id="2147483692" r:id="rId37"/>
    <p:sldLayoutId id="2147483711" r:id="rId38"/>
    <p:sldLayoutId id="2147483723" r:id="rId39"/>
    <p:sldLayoutId id="2147483699" r:id="rId40"/>
    <p:sldLayoutId id="2147483734" r:id="rId41"/>
    <p:sldLayoutId id="2147483719" r:id="rId42"/>
    <p:sldLayoutId id="2147483669" r:id="rId43"/>
    <p:sldLayoutId id="2147483677" r:id="rId44"/>
    <p:sldLayoutId id="2147483743" r:id="rId45"/>
    <p:sldLayoutId id="2147483682" r:id="rId46"/>
    <p:sldLayoutId id="2147483684" r:id="rId47"/>
    <p:sldLayoutId id="2147483735" r:id="rId48"/>
    <p:sldLayoutId id="2147483736" r:id="rId49"/>
    <p:sldLayoutId id="2147483685" r:id="rId50"/>
    <p:sldLayoutId id="2147483733" r:id="rId51"/>
    <p:sldLayoutId id="2147483710" r:id="rId52"/>
    <p:sldLayoutId id="2147483679" r:id="rId53"/>
    <p:sldLayoutId id="2147483687" r:id="rId54"/>
    <p:sldLayoutId id="2147483672" r:id="rId55"/>
    <p:sldLayoutId id="2147483709" r:id="rId56"/>
    <p:sldLayoutId id="2147483715" r:id="rId57"/>
    <p:sldLayoutId id="2147483721" r:id="rId58"/>
    <p:sldLayoutId id="2147483722" r:id="rId59"/>
    <p:sldLayoutId id="2147483686" r:id="rId60"/>
    <p:sldLayoutId id="2147483693" r:id="rId61"/>
    <p:sldLayoutId id="2147483691" r:id="rId62"/>
    <p:sldLayoutId id="2147483717" r:id="rId63"/>
    <p:sldLayoutId id="2147483718" r:id="rId64"/>
    <p:sldLayoutId id="2147483676" r:id="rId65"/>
    <p:sldLayoutId id="2147483716" r:id="rId66"/>
    <p:sldLayoutId id="2147483725" r:id="rId67"/>
    <p:sldLayoutId id="2147483727" r:id="rId68"/>
    <p:sldLayoutId id="2147483681" r:id="rId69"/>
    <p:sldLayoutId id="2147483740" r:id="rId70"/>
    <p:sldLayoutId id="2147483726" r:id="rId71"/>
    <p:sldLayoutId id="2147483741" r:id="rId72"/>
    <p:sldLayoutId id="2147483728" r:id="rId73"/>
    <p:sldLayoutId id="2147483729" r:id="rId74"/>
    <p:sldLayoutId id="2147483745" r:id="rId75"/>
    <p:sldLayoutId id="2147483746" r:id="rId76"/>
    <p:sldLayoutId id="2147483747" r:id="rId77"/>
    <p:sldLayoutId id="2147483748" r:id="rId78"/>
    <p:sldLayoutId id="2147483749" r:id="rId79"/>
    <p:sldLayoutId id="2147483750" r:id="rId80"/>
    <p:sldLayoutId id="2147483751" r:id="rId81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rTqV4-3pb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4" Type="http://schemas.openxmlformats.org/officeDocument/2006/relationships/hyperlink" Target="https://youtu.be/LyzUYmhSLV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yzUYmhSLV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4" Type="http://schemas.openxmlformats.org/officeDocument/2006/relationships/hyperlink" Target="https://youtu.be/qrTqV4-3pbk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7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72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60080A-A2DF-432C-8A89-3E3D23C2B4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9396" y="1520788"/>
            <a:ext cx="3414770" cy="838022"/>
          </a:xfrm>
        </p:spPr>
        <p:txBody>
          <a:bodyPr/>
          <a:lstStyle/>
          <a:p>
            <a:r>
              <a:rPr lang="en-GB" dirty="0"/>
              <a:t>BMJ Best Practice </a:t>
            </a:r>
          </a:p>
          <a:p>
            <a:r>
              <a:rPr lang="en-GB" dirty="0"/>
              <a:t>Local Guidelines Feature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3B951-0481-4F29-9B71-A0B7B8C75A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Rachel Sully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CE4BA7-9DEE-4DAD-A4B7-15B3978BE1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NHS Wales </a:t>
            </a:r>
            <a:r>
              <a:rPr lang="en-GB" dirty="0" err="1"/>
              <a:t>e-Library</a:t>
            </a:r>
            <a:r>
              <a:rPr lang="en-GB" dirty="0"/>
              <a:t> and Knowledge Services Manager</a:t>
            </a:r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45888E0D-2628-475E-8227-7A9F880BC0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7" y="3133496"/>
            <a:ext cx="3414771" cy="137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5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9416" y="2204864"/>
            <a:ext cx="4435474" cy="3742884"/>
          </a:xfrm>
        </p:spPr>
        <p:txBody>
          <a:bodyPr/>
          <a:lstStyle/>
          <a:p>
            <a:r>
              <a:rPr lang="en-GB" dirty="0"/>
              <a:t>BMJ Best Practice is an evidence summary purchased by the NHS Wales </a:t>
            </a:r>
            <a:r>
              <a:rPr lang="en-GB" dirty="0" err="1"/>
              <a:t>e-Library</a:t>
            </a:r>
            <a:r>
              <a:rPr lang="en-GB" dirty="0"/>
              <a:t> and available to all NHS Wales employees and contract holders including students when on placement. </a:t>
            </a:r>
          </a:p>
          <a:p>
            <a:endParaRPr lang="en-GB" dirty="0"/>
          </a:p>
          <a:p>
            <a:r>
              <a:rPr lang="en-GB" dirty="0"/>
              <a:t>Access is instant when on the NHS Wales network or from home via OpenAthens using your NHS Wales email address and password or self-registration account. Users can also register for a personal account to download the apple or android app that can be used offline when internet access may be unavailable.</a:t>
            </a:r>
          </a:p>
          <a:p>
            <a:endParaRPr lang="en-GB" dirty="0"/>
          </a:p>
          <a:p>
            <a:r>
              <a:rPr lang="en-GB" dirty="0"/>
              <a:t>The current cost of the resource is: £125,882.89 </a:t>
            </a:r>
            <a:r>
              <a:rPr lang="en-GB" dirty="0" err="1"/>
              <a:t>inc</a:t>
            </a:r>
            <a:r>
              <a:rPr lang="en-GB" dirty="0"/>
              <a:t> VAT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26715" y="1440306"/>
            <a:ext cx="4448175" cy="685056"/>
          </a:xfrm>
        </p:spPr>
        <p:txBody>
          <a:bodyPr/>
          <a:lstStyle/>
          <a:p>
            <a:r>
              <a:rPr lang="en-GB" dirty="0"/>
              <a:t>What is BMJ Best Practice?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868FA975-8FCA-458F-BEF1-6434481B1738}"/>
              </a:ext>
            </a:extLst>
          </p:cNvPr>
          <p:cNvSpPr txBox="1">
            <a:spLocks/>
          </p:cNvSpPr>
          <p:nvPr/>
        </p:nvSpPr>
        <p:spPr>
          <a:xfrm>
            <a:off x="6456040" y="1447801"/>
            <a:ext cx="4435474" cy="3742884"/>
          </a:xfrm>
          <a:prstGeom prst="rect">
            <a:avLst/>
          </a:prstGeom>
        </p:spPr>
        <p:txBody>
          <a:bodyPr/>
          <a:lstStyle>
            <a:lvl1pPr marL="14400" eaLnBrk="1" hangingPunct="1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kern="0" dirty="0"/>
              <a:t>“</a:t>
            </a:r>
            <a:r>
              <a:rPr lang="en-GB" kern="0" dirty="0">
                <a:solidFill>
                  <a:srgbClr val="333333"/>
                </a:solidFill>
                <a:latin typeface="interface"/>
              </a:rPr>
              <a:t>BMJ Best Practice takes you quickly and accurately to the latest evidence-based information, whenever and wherever you need it. Our step by step guidance on diagnosis, prognosis, treatment and prevention is updated daily using robust evidence based methodology and expert opinion.”</a:t>
            </a:r>
          </a:p>
          <a:p>
            <a:pPr algn="l"/>
            <a:endParaRPr lang="en-GB" kern="0" dirty="0">
              <a:solidFill>
                <a:srgbClr val="333333"/>
              </a:solidFill>
              <a:latin typeface="interface"/>
            </a:endParaRPr>
          </a:p>
          <a:p>
            <a:pPr algn="l"/>
            <a:r>
              <a:rPr lang="en-GB" kern="0" dirty="0">
                <a:solidFill>
                  <a:srgbClr val="333333"/>
                </a:solidFill>
                <a:latin typeface="interface"/>
              </a:rPr>
              <a:t>The resource includes access to UK national guidelines, patient information, information on how to promote self-care/management as well as linking to the evidence to support evidence-based care. It can also be used for CME/CPD activity.</a:t>
            </a:r>
          </a:p>
        </p:txBody>
      </p:sp>
      <p:pic>
        <p:nvPicPr>
          <p:cNvPr id="1028" name="Picture 4" descr="Clinical decision support for health professionals">
            <a:extLst>
              <a:ext uri="{FF2B5EF4-FFF2-40B4-BE49-F238E27FC236}">
                <a16:creationId xmlns:a16="http://schemas.microsoft.com/office/drawing/2014/main" id="{3972BEB2-557A-4357-8E97-9F1E82BEF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5583702"/>
            <a:ext cx="5200657" cy="72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05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hlinkClick r:id="rId3"/>
            <a:extLst>
              <a:ext uri="{FF2B5EF4-FFF2-40B4-BE49-F238E27FC236}">
                <a16:creationId xmlns:a16="http://schemas.microsoft.com/office/drawing/2014/main" id="{4B212AF6-EF40-4373-A837-53BD2370BD8E}"/>
              </a:ext>
            </a:extLst>
          </p:cNvPr>
          <p:cNvSpPr txBox="1">
            <a:spLocks/>
          </p:cNvSpPr>
          <p:nvPr/>
        </p:nvSpPr>
        <p:spPr>
          <a:xfrm>
            <a:off x="839416" y="1930597"/>
            <a:ext cx="9805789" cy="2996806"/>
          </a:xfrm>
          <a:prstGeom prst="rect">
            <a:avLst/>
          </a:prstGeom>
        </p:spPr>
        <p:txBody>
          <a:bodyPr/>
          <a:lstStyle>
            <a:lvl1pPr marL="14400" eaLnBrk="1" hangingPunct="1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0" kern="0" dirty="0">
                <a:solidFill>
                  <a:srgbClr val="2A3D7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BMJ Best Practice Demo</a:t>
            </a:r>
            <a:r>
              <a:rPr lang="en-GB" sz="6000" kern="0" dirty="0">
                <a:solidFill>
                  <a:srgbClr val="2A3D71"/>
                </a:solidFill>
              </a:rPr>
              <a:t> </a:t>
            </a:r>
          </a:p>
          <a:p>
            <a:r>
              <a:rPr lang="en-GB" sz="6000" kern="0" dirty="0">
                <a:solidFill>
                  <a:srgbClr val="2A3D71"/>
                </a:solidFill>
              </a:rPr>
              <a:t>(via </a:t>
            </a:r>
            <a:r>
              <a:rPr lang="en-GB" sz="6000" kern="0" dirty="0" err="1">
                <a:solidFill>
                  <a:srgbClr val="2A3D71"/>
                </a:solidFill>
              </a:rPr>
              <a:t>youtube</a:t>
            </a:r>
            <a:r>
              <a:rPr lang="en-GB" sz="6000" kern="0" dirty="0">
                <a:solidFill>
                  <a:srgbClr val="2A3D71"/>
                </a:solidFill>
              </a:rPr>
              <a:t>)</a:t>
            </a:r>
          </a:p>
          <a:p>
            <a:endParaRPr lang="en-GB" sz="6000" kern="0" dirty="0"/>
          </a:p>
          <a:p>
            <a:endParaRPr lang="en-GB" sz="6000" kern="0" dirty="0"/>
          </a:p>
        </p:txBody>
      </p:sp>
      <p:pic>
        <p:nvPicPr>
          <p:cNvPr id="5" name="Graphic 4" descr="Cursor outline">
            <a:extLst>
              <a:ext uri="{FF2B5EF4-FFF2-40B4-BE49-F238E27FC236}">
                <a16:creationId xmlns:a16="http://schemas.microsoft.com/office/drawing/2014/main" id="{741D1392-AE89-4ADB-A5EC-B24330D07E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24192" y="2830539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63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62000" y="2420888"/>
            <a:ext cx="4435474" cy="2302724"/>
          </a:xfrm>
        </p:spPr>
        <p:txBody>
          <a:bodyPr/>
          <a:lstStyle/>
          <a:p>
            <a:r>
              <a:rPr lang="en-GB" dirty="0"/>
              <a:t>BMJ Best Practice is already very well used within NHS Wales. Over August 2020 – July 2021, we saw: </a:t>
            </a:r>
          </a:p>
          <a:p>
            <a:pPr marL="300150" indent="-285750">
              <a:buFontTx/>
              <a:buChar char="-"/>
            </a:pPr>
            <a:r>
              <a:rPr lang="en-GB" b="1" dirty="0"/>
              <a:t>62,135</a:t>
            </a:r>
            <a:r>
              <a:rPr lang="en-GB" dirty="0"/>
              <a:t> topics accessed</a:t>
            </a:r>
          </a:p>
          <a:p>
            <a:pPr marL="300150" indent="-285750">
              <a:buFontTx/>
              <a:buChar char="-"/>
            </a:pPr>
            <a:r>
              <a:rPr lang="en-GB" b="1" dirty="0"/>
              <a:t>31,530</a:t>
            </a:r>
            <a:r>
              <a:rPr lang="en-GB" dirty="0"/>
              <a:t> sessions</a:t>
            </a:r>
          </a:p>
          <a:p>
            <a:r>
              <a:rPr lang="en-GB" dirty="0"/>
              <a:t>This provided a cost per use of: </a:t>
            </a:r>
          </a:p>
          <a:p>
            <a:pPr marL="300150" indent="-285750">
              <a:buFontTx/>
              <a:buChar char="-"/>
            </a:pPr>
            <a:r>
              <a:rPr lang="en-GB" b="1" dirty="0"/>
              <a:t>£1.63 </a:t>
            </a:r>
            <a:r>
              <a:rPr lang="en-GB" dirty="0"/>
              <a:t>per topic accessed</a:t>
            </a:r>
          </a:p>
          <a:p>
            <a:pPr marL="300150" indent="-285750">
              <a:buFontTx/>
              <a:buChar char="-"/>
            </a:pPr>
            <a:r>
              <a:rPr lang="en-GB" b="1" dirty="0"/>
              <a:t>£3.13 </a:t>
            </a:r>
            <a:r>
              <a:rPr lang="en-GB" dirty="0"/>
              <a:t>per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Usage</a:t>
            </a:r>
          </a:p>
        </p:txBody>
      </p:sp>
      <p:graphicFrame>
        <p:nvGraphicFramePr>
          <p:cNvPr id="10" name="Chart Placeholder 9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482942106"/>
              </p:ext>
            </p:extLst>
          </p:nvPr>
        </p:nvGraphicFramePr>
        <p:xfrm>
          <a:off x="5915025" y="1611313"/>
          <a:ext cx="551497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5138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9416" y="2422420"/>
            <a:ext cx="4435474" cy="3742884"/>
          </a:xfrm>
        </p:spPr>
        <p:txBody>
          <a:bodyPr/>
          <a:lstStyle/>
          <a:p>
            <a:r>
              <a:rPr lang="en-GB" dirty="0">
                <a:solidFill>
                  <a:srgbClr val="777677"/>
                </a:solidFill>
              </a:rPr>
              <a:t>BMJ Best Practice has recently launched a </a:t>
            </a:r>
            <a:r>
              <a:rPr lang="en-US" dirty="0">
                <a:solidFill>
                  <a:srgbClr val="777677"/>
                </a:solidFill>
                <a:effectLst/>
                <a:ea typeface="Calibri" panose="020F0502020204030204" pitchFamily="34" charset="0"/>
              </a:rPr>
              <a:t>unique local guidance tool, which would enable NHS Wales to add links to national Welsh clinical guidance/pathways and local NHS Wales Health Board/Trust guidance/pathways. This will mean that Welsh health and care professionals can access local content from within the BMJ Best Practice platform without interrupting their workflow. </a:t>
            </a:r>
          </a:p>
          <a:p>
            <a:endParaRPr lang="en-US" dirty="0">
              <a:solidFill>
                <a:srgbClr val="777677"/>
              </a:solidFill>
            </a:endParaRPr>
          </a:p>
          <a:p>
            <a:r>
              <a:rPr lang="en-US" dirty="0">
                <a:solidFill>
                  <a:srgbClr val="777677"/>
                </a:solidFill>
              </a:rPr>
              <a:t>This feature would meet many of the requirements listed in the Welsh Government Clinical Pathways Specification.</a:t>
            </a:r>
            <a:endParaRPr lang="en-GB" dirty="0">
              <a:solidFill>
                <a:srgbClr val="777677"/>
              </a:solidFill>
            </a:endParaRP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299" y="1447801"/>
            <a:ext cx="4448175" cy="685056"/>
          </a:xfrm>
        </p:spPr>
        <p:txBody>
          <a:bodyPr/>
          <a:lstStyle/>
          <a:p>
            <a:r>
              <a:rPr lang="en-GB" dirty="0"/>
              <a:t>Local Guidelines feature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DDF768-76E1-469B-8690-390483867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52" y="1447801"/>
            <a:ext cx="2809811" cy="4005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798761-AD68-4FD3-93F4-085FBFC22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447" y="1426468"/>
            <a:ext cx="2828243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78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hlinkClick r:id="rId3"/>
            <a:extLst>
              <a:ext uri="{FF2B5EF4-FFF2-40B4-BE49-F238E27FC236}">
                <a16:creationId xmlns:a16="http://schemas.microsoft.com/office/drawing/2014/main" id="{F43290A0-41E6-42D3-8468-2D9B6D103185}"/>
              </a:ext>
            </a:extLst>
          </p:cNvPr>
          <p:cNvSpPr txBox="1">
            <a:spLocks/>
          </p:cNvSpPr>
          <p:nvPr/>
        </p:nvSpPr>
        <p:spPr>
          <a:xfrm>
            <a:off x="839416" y="1930597"/>
            <a:ext cx="9805789" cy="2996806"/>
          </a:xfrm>
          <a:prstGeom prst="rect">
            <a:avLst/>
          </a:prstGeom>
        </p:spPr>
        <p:txBody>
          <a:bodyPr/>
          <a:lstStyle>
            <a:lvl1pPr marL="14400" eaLnBrk="1" hangingPunct="1">
              <a:lnSpc>
                <a:spcPct val="140000"/>
              </a:lnSpc>
              <a:spcBef>
                <a:spcPts val="100"/>
              </a:spcBef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eaLnBrk="1" hangingPunct="1">
              <a:defRPr sz="2800">
                <a:solidFill>
                  <a:srgbClr val="26262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kern="0" dirty="0">
                <a:solidFill>
                  <a:srgbClr val="2A3D7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BMJ Best Practice Local Guideline Demo</a:t>
            </a:r>
            <a:endParaRPr lang="en-GB" sz="4000" kern="0" dirty="0">
              <a:solidFill>
                <a:srgbClr val="2A3D71"/>
              </a:solidFill>
            </a:endParaRPr>
          </a:p>
          <a:p>
            <a:r>
              <a:rPr lang="en-GB" sz="4000" kern="0" dirty="0">
                <a:solidFill>
                  <a:srgbClr val="2A3D71"/>
                </a:solidFill>
              </a:rPr>
              <a:t>(</a:t>
            </a:r>
            <a:r>
              <a:rPr lang="en-GB" sz="4000" u="sng" kern="0" dirty="0">
                <a:solidFill>
                  <a:srgbClr val="2A3D71"/>
                </a:solidFill>
                <a:latin typeface="Segoe UI" panose="020B0502040204020203" pitchFamily="34" charset="0"/>
              </a:rPr>
              <a:t>via </a:t>
            </a:r>
            <a:r>
              <a:rPr lang="en-GB" sz="4000" u="sng" kern="0" dirty="0" err="1">
                <a:solidFill>
                  <a:srgbClr val="2A3D71"/>
                </a:solidFill>
                <a:latin typeface="Segoe UI" panose="020B0502040204020203" pitchFamily="34" charset="0"/>
              </a:rPr>
              <a:t>youtube</a:t>
            </a:r>
            <a:r>
              <a:rPr lang="en-GB" sz="4000" u="sng" kern="0" dirty="0">
                <a:solidFill>
                  <a:srgbClr val="2A3D71"/>
                </a:solidFill>
                <a:latin typeface="Segoe UI" panose="020B0502040204020203" pitchFamily="34" charset="0"/>
              </a:rPr>
              <a:t>)</a:t>
            </a:r>
            <a:endParaRPr lang="en-GB" sz="4000" b="0" i="0" u="sng" dirty="0">
              <a:solidFill>
                <a:srgbClr val="2A3D71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5" name="Graphic 4" descr="Cursor outline">
            <a:extLst>
              <a:ext uri="{FF2B5EF4-FFF2-40B4-BE49-F238E27FC236}">
                <a16:creationId xmlns:a16="http://schemas.microsoft.com/office/drawing/2014/main" id="{21F43514-CCC2-4A82-8208-8EA4B23552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4232" y="2636912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50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83976" y="1700808"/>
            <a:ext cx="5867468" cy="3742884"/>
          </a:xfrm>
        </p:spPr>
        <p:txBody>
          <a:bodyPr/>
          <a:lstStyle/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Pathways from community…through to hospital setting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Patient/person facing information which clinicians can share with the patient/person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Target audience…range of health clinicians, professional practitioners and partners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Highly acceptable to practitioners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Contain clinical guidance on the assessment and management of clinical conditions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Administrative information on self-help/management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Access to diagnostics, specialist opinion, specialist treatment services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Easily accessible to all relevant users from any device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Publishing evidence-based clinical pathways by Health Boards/Trusts in Wales (not storing but could be stored on local intranets)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Describe the actions and triggers for referral on to specialist care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Provide training and programme support to each Health Board/Trust (in how to add local guidelines)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Must be easily accessible to all relevant users on any secure mobile device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81891" y="692696"/>
            <a:ext cx="5346701" cy="685056"/>
          </a:xfrm>
        </p:spPr>
        <p:txBody>
          <a:bodyPr/>
          <a:lstStyle/>
          <a:p>
            <a:r>
              <a:rPr lang="en-GB" dirty="0"/>
              <a:t>Requirements of the specification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B56BC5D-CBBC-4E03-95B0-75324ADE3A0A}"/>
              </a:ext>
            </a:extLst>
          </p:cNvPr>
          <p:cNvSpPr txBox="1">
            <a:spLocks/>
          </p:cNvSpPr>
          <p:nvPr/>
        </p:nvSpPr>
        <p:spPr>
          <a:xfrm>
            <a:off x="6528048" y="1700808"/>
            <a:ext cx="5544616" cy="3742884"/>
          </a:xfrm>
          <a:prstGeom prst="rect">
            <a:avLst/>
          </a:prstGeom>
        </p:spPr>
        <p:txBody>
          <a:bodyPr/>
          <a:lstStyle>
            <a:lvl1pPr marL="14400" eaLnBrk="1" hangingPunct="1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Collect and share performance data (nationally and by Health Board/Trust)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Operational at time of bid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Provide one directory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Standard template (the template BMJ Best Practice uses could be utilised)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Hyperlinks to other national/international systems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Search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Intuitive directory indexing structure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Technical support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Unlimited number of concurrent users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Compliance with Welsh Language (BMJ Best Practice can be searched in Welsh)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Implementation (already implemented) can also be integrated with clinical systems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Information Governance and IT Security (already approved within DHCW)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Must not store or process any form of patient data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Provision of support and advice on engaging clinicians and users on the local rollout programme</a:t>
            </a:r>
          </a:p>
        </p:txBody>
      </p:sp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161B94FB-8C71-4736-A548-D579FDE12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97332" y="1844824"/>
            <a:ext cx="142484" cy="142484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F1168AB2-5D18-4FD8-8603-C66A0BECBF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73752" y="2159006"/>
            <a:ext cx="142484" cy="142484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D5C19CEF-E56B-4386-A285-2E0EA4F821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53516" y="2478779"/>
            <a:ext cx="142484" cy="142484"/>
          </a:xfrm>
          <a:prstGeom prst="rect">
            <a:avLst/>
          </a:prstGeom>
        </p:spPr>
      </p:pic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3A3D83E6-86B9-42EB-A61E-A31A2DADDD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99656" y="2780928"/>
            <a:ext cx="142484" cy="142484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C58B489E-D005-4ABB-8B15-BBA0EAB6FB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96961" y="3079863"/>
            <a:ext cx="142484" cy="142484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DFD26B42-94CB-4833-AF7F-987532A9FC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54848" y="3368298"/>
            <a:ext cx="142484" cy="142484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AEC85C5F-65FE-4C0F-96FC-83C3F6F388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61045" y="3681602"/>
            <a:ext cx="142484" cy="142484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8E95AEE3-5EAD-4F39-8BBC-3328554CA4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3276" y="4581128"/>
            <a:ext cx="142484" cy="142484"/>
          </a:xfrm>
          <a:prstGeom prst="rect">
            <a:avLst/>
          </a:prstGeom>
        </p:spPr>
      </p:pic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6F228F4A-1B22-4A25-A1E8-03AFB7926A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1864" y="4901439"/>
            <a:ext cx="142484" cy="142484"/>
          </a:xfrm>
          <a:prstGeom prst="rect">
            <a:avLst/>
          </a:prstGeom>
        </p:spPr>
      </p:pic>
      <p:pic>
        <p:nvPicPr>
          <p:cNvPr id="17" name="Graphic 16" descr="Checkmark with solid fill">
            <a:extLst>
              <a:ext uri="{FF2B5EF4-FFF2-40B4-BE49-F238E27FC236}">
                <a16:creationId xmlns:a16="http://schemas.microsoft.com/office/drawing/2014/main" id="{442E8F35-B06A-4782-AF5A-6770EA0640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59496" y="5517232"/>
            <a:ext cx="142484" cy="142484"/>
          </a:xfrm>
          <a:prstGeom prst="rect">
            <a:avLst/>
          </a:prstGeom>
        </p:spPr>
      </p:pic>
      <p:pic>
        <p:nvPicPr>
          <p:cNvPr id="18" name="Graphic 17" descr="Checkmark with solid fill">
            <a:extLst>
              <a:ext uri="{FF2B5EF4-FFF2-40B4-BE49-F238E27FC236}">
                <a16:creationId xmlns:a16="http://schemas.microsoft.com/office/drawing/2014/main" id="{A5BD6876-A903-4A9D-8909-C2B132A494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04642" y="1844824"/>
            <a:ext cx="142484" cy="142484"/>
          </a:xfrm>
          <a:prstGeom prst="rect">
            <a:avLst/>
          </a:prstGeom>
        </p:spPr>
      </p:pic>
      <p:pic>
        <p:nvPicPr>
          <p:cNvPr id="19" name="Graphic 18" descr="Checkmark with solid fill">
            <a:extLst>
              <a:ext uri="{FF2B5EF4-FFF2-40B4-BE49-F238E27FC236}">
                <a16:creationId xmlns:a16="http://schemas.microsoft.com/office/drawing/2014/main" id="{87D5BBC1-F99B-4D9A-8019-40D3643253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72264" y="2132856"/>
            <a:ext cx="142484" cy="142484"/>
          </a:xfrm>
          <a:prstGeom prst="rect">
            <a:avLst/>
          </a:prstGeom>
        </p:spPr>
      </p:pic>
      <p:pic>
        <p:nvPicPr>
          <p:cNvPr id="20" name="Graphic 19" descr="Checkmark with solid fill">
            <a:extLst>
              <a:ext uri="{FF2B5EF4-FFF2-40B4-BE49-F238E27FC236}">
                <a16:creationId xmlns:a16="http://schemas.microsoft.com/office/drawing/2014/main" id="{82CBF105-7DD8-4F50-9672-784DAD20E7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84232" y="2492896"/>
            <a:ext cx="142484" cy="142484"/>
          </a:xfrm>
          <a:prstGeom prst="rect">
            <a:avLst/>
          </a:prstGeom>
        </p:spPr>
      </p:pic>
      <p:pic>
        <p:nvPicPr>
          <p:cNvPr id="21" name="Graphic 20" descr="Checkmark with solid fill">
            <a:extLst>
              <a:ext uri="{FF2B5EF4-FFF2-40B4-BE49-F238E27FC236}">
                <a16:creationId xmlns:a16="http://schemas.microsoft.com/office/drawing/2014/main" id="{09012744-472C-4148-AD4F-1C9F9CA5DB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04642" y="2780928"/>
            <a:ext cx="142484" cy="142484"/>
          </a:xfrm>
          <a:prstGeom prst="rect">
            <a:avLst/>
          </a:prstGeom>
        </p:spPr>
      </p:pic>
      <p:pic>
        <p:nvPicPr>
          <p:cNvPr id="22" name="Graphic 21" descr="Checkmark with solid fill">
            <a:extLst>
              <a:ext uri="{FF2B5EF4-FFF2-40B4-BE49-F238E27FC236}">
                <a16:creationId xmlns:a16="http://schemas.microsoft.com/office/drawing/2014/main" id="{165B1476-A70F-48AB-8355-DD4257C6E9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12424" y="3079863"/>
            <a:ext cx="142484" cy="142484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40419F73-EEBD-460E-BE85-2992972F89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0136" y="3357758"/>
            <a:ext cx="142484" cy="142484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1D39377A-E0AF-428A-BCB1-77B0F6EE70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9570" y="3716266"/>
            <a:ext cx="142484" cy="142484"/>
          </a:xfrm>
          <a:prstGeom prst="rect">
            <a:avLst/>
          </a:prstGeom>
        </p:spPr>
      </p:pic>
      <p:pic>
        <p:nvPicPr>
          <p:cNvPr id="25" name="Graphic 24" descr="Checkmark with solid fill">
            <a:extLst>
              <a:ext uri="{FF2B5EF4-FFF2-40B4-BE49-F238E27FC236}">
                <a16:creationId xmlns:a16="http://schemas.microsoft.com/office/drawing/2014/main" id="{477240A6-1807-4508-AEF1-BD44C10B8F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68208" y="3999925"/>
            <a:ext cx="142484" cy="142484"/>
          </a:xfrm>
          <a:prstGeom prst="rect">
            <a:avLst/>
          </a:prstGeom>
        </p:spPr>
      </p:pic>
      <p:pic>
        <p:nvPicPr>
          <p:cNvPr id="26" name="Graphic 25" descr="Checkmark with solid fill">
            <a:extLst>
              <a:ext uri="{FF2B5EF4-FFF2-40B4-BE49-F238E27FC236}">
                <a16:creationId xmlns:a16="http://schemas.microsoft.com/office/drawing/2014/main" id="{0057E785-51A0-41B8-8F81-9E0EF01E57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90812" y="4288622"/>
            <a:ext cx="142484" cy="142484"/>
          </a:xfrm>
          <a:prstGeom prst="rect">
            <a:avLst/>
          </a:prstGeom>
        </p:spPr>
      </p:pic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6D376A50-AF36-4891-8585-7285D7500A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12624" y="4581128"/>
            <a:ext cx="142484" cy="142484"/>
          </a:xfrm>
          <a:prstGeom prst="rect">
            <a:avLst/>
          </a:prstGeom>
        </p:spPr>
      </p:pic>
      <p:pic>
        <p:nvPicPr>
          <p:cNvPr id="28" name="Graphic 27" descr="Checkmark with solid fill">
            <a:extLst>
              <a:ext uri="{FF2B5EF4-FFF2-40B4-BE49-F238E27FC236}">
                <a16:creationId xmlns:a16="http://schemas.microsoft.com/office/drawing/2014/main" id="{12C91534-8425-4201-9905-4F452571A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931523" y="4933709"/>
            <a:ext cx="142484" cy="142484"/>
          </a:xfrm>
          <a:prstGeom prst="rect">
            <a:avLst/>
          </a:prstGeom>
        </p:spPr>
      </p:pic>
      <p:pic>
        <p:nvPicPr>
          <p:cNvPr id="29" name="Graphic 28" descr="Checkmark with solid fill">
            <a:extLst>
              <a:ext uri="{FF2B5EF4-FFF2-40B4-BE49-F238E27FC236}">
                <a16:creationId xmlns:a16="http://schemas.microsoft.com/office/drawing/2014/main" id="{DEB17381-41B5-4A39-AB5B-7162B23580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33400" y="5229200"/>
            <a:ext cx="142484" cy="142484"/>
          </a:xfrm>
          <a:prstGeom prst="rect">
            <a:avLst/>
          </a:prstGeom>
        </p:spPr>
      </p:pic>
      <p:pic>
        <p:nvPicPr>
          <p:cNvPr id="30" name="Graphic 29" descr="Checkmark with solid fill">
            <a:extLst>
              <a:ext uri="{FF2B5EF4-FFF2-40B4-BE49-F238E27FC236}">
                <a16:creationId xmlns:a16="http://schemas.microsoft.com/office/drawing/2014/main" id="{47001CC8-3C0B-47D8-A8FB-945C675090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6356" y="3999925"/>
            <a:ext cx="142484" cy="142484"/>
          </a:xfrm>
          <a:prstGeom prst="rect">
            <a:avLst/>
          </a:prstGeom>
        </p:spPr>
      </p:pic>
      <p:pic>
        <p:nvPicPr>
          <p:cNvPr id="31" name="Graphic 30" descr="Checkmark with solid fill">
            <a:extLst>
              <a:ext uri="{FF2B5EF4-FFF2-40B4-BE49-F238E27FC236}">
                <a16:creationId xmlns:a16="http://schemas.microsoft.com/office/drawing/2014/main" id="{76FB9DCC-CC6F-4DCD-8738-1C8407DD33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3666" y="5517232"/>
            <a:ext cx="142484" cy="142484"/>
          </a:xfrm>
          <a:prstGeom prst="rect">
            <a:avLst/>
          </a:prstGeom>
        </p:spPr>
      </p:pic>
      <p:pic>
        <p:nvPicPr>
          <p:cNvPr id="32" name="Graphic 31" descr="Checkmark with solid fill">
            <a:extLst>
              <a:ext uri="{FF2B5EF4-FFF2-40B4-BE49-F238E27FC236}">
                <a16:creationId xmlns:a16="http://schemas.microsoft.com/office/drawing/2014/main" id="{86868704-DB2A-4307-9DBF-F108AF98B9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47928" y="5805264"/>
            <a:ext cx="142484" cy="142484"/>
          </a:xfrm>
          <a:prstGeom prst="rect">
            <a:avLst/>
          </a:prstGeom>
        </p:spPr>
      </p:pic>
      <p:pic>
        <p:nvPicPr>
          <p:cNvPr id="33" name="Graphic 32" descr="Checkmark with solid fill">
            <a:extLst>
              <a:ext uri="{FF2B5EF4-FFF2-40B4-BE49-F238E27FC236}">
                <a16:creationId xmlns:a16="http://schemas.microsoft.com/office/drawing/2014/main" id="{95810F1C-BFE8-4AC8-AD4F-DF935D1C70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9700" y="6093296"/>
            <a:ext cx="142484" cy="14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46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83976" y="1700808"/>
            <a:ext cx="5544616" cy="3742884"/>
          </a:xfrm>
        </p:spPr>
        <p:txBody>
          <a:bodyPr/>
          <a:lstStyle/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Storing…evidence-based clinical pathways by Health Boards/Trusts in Wales (BMJ BP cannot host pathways but the pathways could be hosted elsewhere on local intranet sites or in a repository)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Respond rapidly to Health Boards/Trusts when changes to pathways are required (it would be responsibility of the admin to update links to guidance)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Users of pathways will be able to provide live feedback on pathway quality 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Provide training and programme support to each Health Board /Trust to support pathway development 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Able to accommodate local modifications of clinical pathways via an agreed approval process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Live (interactive) pathways 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Track, record correspondence and decisions relating to the development, establishment and continuation of any pathway for audit and governance purposes 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81891" y="692696"/>
            <a:ext cx="5346701" cy="685056"/>
          </a:xfrm>
        </p:spPr>
        <p:txBody>
          <a:bodyPr/>
          <a:lstStyle/>
          <a:p>
            <a:r>
              <a:rPr lang="en-GB" dirty="0"/>
              <a:t>Requirements of the specification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B56BC5D-CBBC-4E03-95B0-75324ADE3A0A}"/>
              </a:ext>
            </a:extLst>
          </p:cNvPr>
          <p:cNvSpPr txBox="1">
            <a:spLocks/>
          </p:cNvSpPr>
          <p:nvPr/>
        </p:nvSpPr>
        <p:spPr>
          <a:xfrm>
            <a:off x="6528048" y="1700808"/>
            <a:ext cx="5544616" cy="3742884"/>
          </a:xfrm>
          <a:prstGeom prst="rect">
            <a:avLst/>
          </a:prstGeom>
        </p:spPr>
        <p:txBody>
          <a:bodyPr/>
          <a:lstStyle>
            <a:lvl1pPr marL="14400" eaLnBrk="1" hangingPunct="1">
              <a:lnSpc>
                <a:spcPts val="2400"/>
              </a:lnSpc>
              <a:spcBef>
                <a:spcPts val="0"/>
              </a:spcBef>
              <a:defRPr sz="1400">
                <a:solidFill>
                  <a:srgbClr val="616264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eaLnBrk="1" hangingPunct="1">
              <a:defRPr sz="1200"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Provision of a dedicated local nominated clinical role for support </a:t>
            </a:r>
            <a:r>
              <a:rPr lang="en-GB" sz="1200" kern="0" dirty="0"/>
              <a:t>Operational at time of bid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Provision of a dedicated nominated support role for technical writing to support each Health Board’s internal team 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Support for the national lead for all Wales Clinical Pathways for clinical pathway development and support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Archive and retain any pathways 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kern="0" dirty="0"/>
              <a:t>Individual usage data</a:t>
            </a:r>
          </a:p>
        </p:txBody>
      </p:sp>
      <p:pic>
        <p:nvPicPr>
          <p:cNvPr id="5" name="Graphic 4" descr="Close with solid fill">
            <a:extLst>
              <a:ext uri="{FF2B5EF4-FFF2-40B4-BE49-F238E27FC236}">
                <a16:creationId xmlns:a16="http://schemas.microsoft.com/office/drawing/2014/main" id="{0BD9A26C-BC79-4989-A4FA-E7DEB33AF4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9576" y="2420888"/>
            <a:ext cx="216024" cy="216024"/>
          </a:xfrm>
          <a:prstGeom prst="rect">
            <a:avLst/>
          </a:prstGeom>
        </p:spPr>
      </p:pic>
      <p:pic>
        <p:nvPicPr>
          <p:cNvPr id="30" name="Graphic 29" descr="Close with solid fill">
            <a:extLst>
              <a:ext uri="{FF2B5EF4-FFF2-40B4-BE49-F238E27FC236}">
                <a16:creationId xmlns:a16="http://schemas.microsoft.com/office/drawing/2014/main" id="{A6DB6D74-998C-4CD7-9FF5-8BB2C67FBE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1864" y="3068960"/>
            <a:ext cx="216024" cy="216024"/>
          </a:xfrm>
          <a:prstGeom prst="rect">
            <a:avLst/>
          </a:prstGeom>
        </p:spPr>
      </p:pic>
      <p:pic>
        <p:nvPicPr>
          <p:cNvPr id="31" name="Graphic 30" descr="Close with solid fill">
            <a:extLst>
              <a:ext uri="{FF2B5EF4-FFF2-40B4-BE49-F238E27FC236}">
                <a16:creationId xmlns:a16="http://schemas.microsoft.com/office/drawing/2014/main" id="{69369C34-E3C2-40CB-983C-2DB96E599B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47928" y="3356226"/>
            <a:ext cx="216024" cy="216024"/>
          </a:xfrm>
          <a:prstGeom prst="rect">
            <a:avLst/>
          </a:prstGeom>
        </p:spPr>
      </p:pic>
      <p:pic>
        <p:nvPicPr>
          <p:cNvPr id="32" name="Graphic 31" descr="Close with solid fill">
            <a:extLst>
              <a:ext uri="{FF2B5EF4-FFF2-40B4-BE49-F238E27FC236}">
                <a16:creationId xmlns:a16="http://schemas.microsoft.com/office/drawing/2014/main" id="{6FC38194-F204-45D6-9FA6-E7EB8B2899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9576" y="3951799"/>
            <a:ext cx="216024" cy="216024"/>
          </a:xfrm>
          <a:prstGeom prst="rect">
            <a:avLst/>
          </a:prstGeom>
        </p:spPr>
      </p:pic>
      <p:pic>
        <p:nvPicPr>
          <p:cNvPr id="33" name="Graphic 32" descr="Close with solid fill">
            <a:extLst>
              <a:ext uri="{FF2B5EF4-FFF2-40B4-BE49-F238E27FC236}">
                <a16:creationId xmlns:a16="http://schemas.microsoft.com/office/drawing/2014/main" id="{DC27977D-5A38-4B8B-9E5B-62B511A1BA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9536" y="4581128"/>
            <a:ext cx="216024" cy="216024"/>
          </a:xfrm>
          <a:prstGeom prst="rect">
            <a:avLst/>
          </a:prstGeom>
        </p:spPr>
      </p:pic>
      <p:pic>
        <p:nvPicPr>
          <p:cNvPr id="34" name="Graphic 33" descr="Close with solid fill">
            <a:extLst>
              <a:ext uri="{FF2B5EF4-FFF2-40B4-BE49-F238E27FC236}">
                <a16:creationId xmlns:a16="http://schemas.microsoft.com/office/drawing/2014/main" id="{7240177B-8F37-4585-80A3-07806C8ED3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78324" y="4869160"/>
            <a:ext cx="216024" cy="216024"/>
          </a:xfrm>
          <a:prstGeom prst="rect">
            <a:avLst/>
          </a:prstGeom>
        </p:spPr>
      </p:pic>
      <p:pic>
        <p:nvPicPr>
          <p:cNvPr id="35" name="Graphic 34" descr="Close with solid fill">
            <a:extLst>
              <a:ext uri="{FF2B5EF4-FFF2-40B4-BE49-F238E27FC236}">
                <a16:creationId xmlns:a16="http://schemas.microsoft.com/office/drawing/2014/main" id="{C5720EE6-4CC4-44F8-A9B4-855F3CCBC7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87988" y="5444332"/>
            <a:ext cx="216024" cy="216024"/>
          </a:xfrm>
          <a:prstGeom prst="rect">
            <a:avLst/>
          </a:prstGeom>
        </p:spPr>
      </p:pic>
      <p:pic>
        <p:nvPicPr>
          <p:cNvPr id="36" name="Graphic 35" descr="Close with solid fill">
            <a:extLst>
              <a:ext uri="{FF2B5EF4-FFF2-40B4-BE49-F238E27FC236}">
                <a16:creationId xmlns:a16="http://schemas.microsoft.com/office/drawing/2014/main" id="{D2B3906A-D0CF-4047-9FCB-73EDC47161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76120" y="2132856"/>
            <a:ext cx="216024" cy="216024"/>
          </a:xfrm>
          <a:prstGeom prst="rect">
            <a:avLst/>
          </a:prstGeom>
        </p:spPr>
      </p:pic>
      <p:pic>
        <p:nvPicPr>
          <p:cNvPr id="37" name="Graphic 36" descr="Close with solid fill">
            <a:extLst>
              <a:ext uri="{FF2B5EF4-FFF2-40B4-BE49-F238E27FC236}">
                <a16:creationId xmlns:a16="http://schemas.microsoft.com/office/drawing/2014/main" id="{ED2B784A-7290-4082-82AD-EB228634CD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04312" y="2708920"/>
            <a:ext cx="216024" cy="216024"/>
          </a:xfrm>
          <a:prstGeom prst="rect">
            <a:avLst/>
          </a:prstGeom>
        </p:spPr>
      </p:pic>
      <p:pic>
        <p:nvPicPr>
          <p:cNvPr id="38" name="Graphic 37" descr="Close with solid fill">
            <a:extLst>
              <a:ext uri="{FF2B5EF4-FFF2-40B4-BE49-F238E27FC236}">
                <a16:creationId xmlns:a16="http://schemas.microsoft.com/office/drawing/2014/main" id="{258AD343-2C57-41BA-B3FF-6E216E0A62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0256" y="3356226"/>
            <a:ext cx="216024" cy="216024"/>
          </a:xfrm>
          <a:prstGeom prst="rect">
            <a:avLst/>
          </a:prstGeom>
        </p:spPr>
      </p:pic>
      <p:pic>
        <p:nvPicPr>
          <p:cNvPr id="39" name="Graphic 38" descr="Close with solid fill">
            <a:extLst>
              <a:ext uri="{FF2B5EF4-FFF2-40B4-BE49-F238E27FC236}">
                <a16:creationId xmlns:a16="http://schemas.microsoft.com/office/drawing/2014/main" id="{3F6295D4-D0C3-4C9F-90CF-D23D3DF865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12224" y="3951799"/>
            <a:ext cx="216024" cy="216024"/>
          </a:xfrm>
          <a:prstGeom prst="rect">
            <a:avLst/>
          </a:prstGeom>
        </p:spPr>
      </p:pic>
      <p:pic>
        <p:nvPicPr>
          <p:cNvPr id="40" name="Graphic 39" descr="Close with solid fill">
            <a:extLst>
              <a:ext uri="{FF2B5EF4-FFF2-40B4-BE49-F238E27FC236}">
                <a16:creationId xmlns:a16="http://schemas.microsoft.com/office/drawing/2014/main" id="{49E20580-C661-4FA8-9897-1154CD9058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89223" y="3645024"/>
            <a:ext cx="216024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91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83976" y="1700808"/>
            <a:ext cx="11200656" cy="3742884"/>
          </a:xfrm>
        </p:spPr>
        <p:txBody>
          <a:bodyPr/>
          <a:lstStyle/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BMJ Best Practice is already implemented, access available for all NHS Wales through a variety of devices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The resource can be integrated with clinical systems including Welsh Clinical Portal, Welsh Patient Referral Service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An icon to the resource can be put on all desktops to support quick access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It’s evidence based, includes patient information that is copyright clear to share in print or electronically</a:t>
            </a:r>
          </a:p>
          <a:p>
            <a:pPr marL="185850" indent="-171450">
              <a:buFont typeface="Arial" panose="020B0604020202020204" pitchFamily="34" charset="0"/>
              <a:buChar char="•"/>
            </a:pPr>
            <a:r>
              <a:rPr lang="en-GB" sz="1200" dirty="0"/>
              <a:t>The local guideline feature is available now and could be rolled out in a day for immediate population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81891" y="692696"/>
            <a:ext cx="5346701" cy="685056"/>
          </a:xfrm>
        </p:spPr>
        <p:txBody>
          <a:bodyPr/>
          <a:lstStyle/>
          <a:p>
            <a:r>
              <a:rPr lang="en-GB" dirty="0"/>
              <a:t>Further Benefits</a:t>
            </a:r>
          </a:p>
        </p:txBody>
      </p:sp>
    </p:spTree>
    <p:extLst>
      <p:ext uri="{BB962C8B-B14F-4D97-AF65-F5344CB8AC3E}">
        <p14:creationId xmlns:p14="http://schemas.microsoft.com/office/powerpoint/2010/main" val="1130948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8383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1" id="{F134D617-8420-42C9-A6A9-51FF30374337}" vid="{DFBC4E15-33D6-4F46-843B-4263E84016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D377AB59904E4A84571201235C800C" ma:contentTypeVersion="13" ma:contentTypeDescription="Create a new document." ma:contentTypeScope="" ma:versionID="12954c3cbc5385f54afc8aa06d59f139">
  <xsd:schema xmlns:xsd="http://www.w3.org/2001/XMLSchema" xmlns:xs="http://www.w3.org/2001/XMLSchema" xmlns:p="http://schemas.microsoft.com/office/2006/metadata/properties" xmlns:ns2="521d9ff8-e0e4-4f5c-8249-cd1c3b45e615" xmlns:ns3="f60c554f-8d64-4c8e-9220-9a447885f1fb" targetNamespace="http://schemas.microsoft.com/office/2006/metadata/properties" ma:root="true" ma:fieldsID="f16cff27dd90e8d14d57a4322b301eed" ns2:_="" ns3:_="">
    <xsd:import namespace="521d9ff8-e0e4-4f5c-8249-cd1c3b45e615"/>
    <xsd:import namespace="f60c554f-8d64-4c8e-9220-9a447885f1fb"/>
    <xsd:element name="properties">
      <xsd:complexType>
        <xsd:sequence>
          <xsd:element name="documentManagement">
            <xsd:complexType>
              <xsd:all>
                <xsd:element ref="ns2:Information" minOccurs="0"/>
                <xsd:element ref="ns2:For_x0020_Print_x0020_or_x0020_Online_x002f__x0020_Web" minOccurs="0"/>
                <xsd:element ref="ns2:Thumbnail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d9ff8-e0e4-4f5c-8249-cd1c3b45e615" elementFormDefault="qualified">
    <xsd:import namespace="http://schemas.microsoft.com/office/2006/documentManagement/types"/>
    <xsd:import namespace="http://schemas.microsoft.com/office/infopath/2007/PartnerControls"/>
    <xsd:element name="Information" ma:index="8" nillable="true" ma:displayName="Information" ma:internalName="Information">
      <xsd:simpleType>
        <xsd:restriction base="dms:Note"/>
      </xsd:simpleType>
    </xsd:element>
    <xsd:element name="For_x0020_Print_x0020_or_x0020_Online_x002f__x0020_Web" ma:index="9" nillable="true" ma:displayName="For Print or Online/ Web" ma:default="For use in printed documents only" ma:format="RadioButtons" ma:internalName="For_x0020_Print_x0020_or_x0020_Online_x002f__x0020_Web">
      <xsd:simpleType>
        <xsd:restriction base="dms:Choice">
          <xsd:enumeration value="For use in printed documents only"/>
          <xsd:enumeration value="For use online/web only"/>
        </xsd:restriction>
      </xsd:simpleType>
    </xsd:element>
    <xsd:element name="Thumbnail" ma:index="10" nillable="true" ma:displayName="Thumbnail" ma:format="Thumbnail" ma:internalName="Thumbnail">
      <xsd:simpleType>
        <xsd:restriction base="dms:Unknown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c554f-8d64-4c8e-9220-9a447885f1f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521d9ff8-e0e4-4f5c-8249-cd1c3b45e615" xsi:nil="true"/>
    <For_x0020_Print_x0020_or_x0020_Online_x002f__x0020_Web xmlns="521d9ff8-e0e4-4f5c-8249-cd1c3b45e615">For use in printed documents only</For_x0020_Print_x0020_or_x0020_Online_x002f__x0020_Web>
    <Thumbnail xmlns="521d9ff8-e0e4-4f5c-8249-cd1c3b45e61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5F4AC5-DA78-4420-B624-44467394C8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1d9ff8-e0e4-4f5c-8249-cd1c3b45e615"/>
    <ds:schemaRef ds:uri="f60c554f-8d64-4c8e-9220-9a447885f1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DEAB01-3983-46B4-A8C9-A2390642B58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b190a25-c7d9-4893-b12e-2e2f45f371be"/>
    <ds:schemaRef ds:uri="http://purl.org/dc/elements/1.1/"/>
    <ds:schemaRef ds:uri="http://schemas.microsoft.com/office/2006/metadata/properties"/>
    <ds:schemaRef ds:uri="http://schemas.microsoft.com/office/2006/documentManagement/types"/>
    <ds:schemaRef ds:uri="0a33af18-a06a-4eec-bcb5-e5430d05bc43"/>
    <ds:schemaRef ds:uri="http://www.w3.org/XML/1998/namespace"/>
    <ds:schemaRef ds:uri="http://schemas.microsoft.com/sharepoint/v3/fields"/>
    <ds:schemaRef ds:uri="http://schemas.microsoft.com/sharepoint/v3"/>
    <ds:schemaRef ds:uri="0b4d7ab1-059e-46a6-8ceb-974cd725366d"/>
    <ds:schemaRef ds:uri="521d9ff8-e0e4-4f5c-8249-cd1c3b45e615"/>
  </ds:schemaRefs>
</ds:datastoreItem>
</file>

<file path=customXml/itemProps3.xml><?xml version="1.0" encoding="utf-8"?>
<ds:datastoreItem xmlns:ds="http://schemas.openxmlformats.org/officeDocument/2006/customXml" ds:itemID="{73FC62DA-96F0-4C2B-BA16-764EB7CBD1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BMJ Best Practice Guidelines</Template>
  <TotalTime>296</TotalTime>
  <Words>983</Words>
  <Application>Microsoft Office PowerPoint</Application>
  <PresentationFormat>Widescreen</PresentationFormat>
  <Paragraphs>87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interface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Sully (DHCW - Health &amp; Social Care)</dc:creator>
  <cp:keywords/>
  <cp:lastModifiedBy>Rebecca Meyrick (DHCW - Information Services)</cp:lastModifiedBy>
  <cp:revision>23</cp:revision>
  <dcterms:created xsi:type="dcterms:W3CDTF">2021-10-13T16:08:57Z</dcterms:created>
  <dcterms:modified xsi:type="dcterms:W3CDTF">2021-10-20T10:49:42Z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2019-08-02T00:00:00Z</vt:filetime>
  </property>
  <property fmtid="{D5CDD505-2E9C-101B-9397-08002B2CF9AE}" pid="3" name="Creator">
    <vt:lpwstr>Adobe Illustrator CC 23.0 (Windows)</vt:lpwstr>
  </property>
  <property fmtid="{D5CDD505-2E9C-101B-9397-08002B2CF9AE}" pid="4" name="LastSaved">
    <vt:filetime>2019-08-14T00:00:00Z</vt:filetime>
  </property>
  <property fmtid="{D5CDD505-2E9C-101B-9397-08002B2CF9AE}" pid="5" name="ContentTypeId">
    <vt:lpwstr>0x010100F4D377AB59904E4A84571201235C800C</vt:lpwstr>
  </property>
</Properties>
</file>