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18288000" cy="10287000"/>
  <p:notesSz cx="6858000" cy="9144000"/>
  <p:embeddedFontLst>
    <p:embeddedFont>
      <p:font typeface="Rubik" charset="1" panose="00000000000000000000"/>
      <p:regular r:id="rId8"/>
    </p:embeddedFont>
    <p:embeddedFont>
      <p:font typeface="Rubik Bold" charset="1" panose="0000000000000000000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.png" Type="http://schemas.openxmlformats.org/officeDocument/2006/relationships/image"/><Relationship Id="rId11" Target="../media/image6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Relationship Id="rId6" Target="../media/image4.png" Type="http://schemas.openxmlformats.org/officeDocument/2006/relationships/image"/><Relationship Id="rId7" Target="../media/image13.png" Type="http://schemas.openxmlformats.org/officeDocument/2006/relationships/image"/><Relationship Id="rId8" Target="https://elh.nhs.wales/sign-in/nhs-wales-users/registration-process/" TargetMode="External" Type="http://schemas.openxmlformats.org/officeDocument/2006/relationships/hyperlink"/><Relationship Id="rId9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39827">
            <a:off x="1376022" y="-2146397"/>
            <a:ext cx="14067848" cy="14067848"/>
          </a:xfrm>
          <a:custGeom>
            <a:avLst/>
            <a:gdLst/>
            <a:ahLst/>
            <a:cxnLst/>
            <a:rect r="r" b="b" t="t" l="l"/>
            <a:pathLst>
              <a:path h="14067848" w="14067848">
                <a:moveTo>
                  <a:pt x="0" y="0"/>
                </a:moveTo>
                <a:lnTo>
                  <a:pt x="14067848" y="0"/>
                </a:lnTo>
                <a:lnTo>
                  <a:pt x="14067848" y="14067849"/>
                </a:lnTo>
                <a:lnTo>
                  <a:pt x="0" y="140678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03774" y="3558164"/>
            <a:ext cx="4184226" cy="1329363"/>
          </a:xfrm>
          <a:custGeom>
            <a:avLst/>
            <a:gdLst/>
            <a:ahLst/>
            <a:cxnLst/>
            <a:rect r="r" b="b" t="t" l="l"/>
            <a:pathLst>
              <a:path h="1329363" w="4184226">
                <a:moveTo>
                  <a:pt x="0" y="0"/>
                </a:moveTo>
                <a:lnTo>
                  <a:pt x="4184226" y="0"/>
                </a:lnTo>
                <a:lnTo>
                  <a:pt x="4184226" y="1329364"/>
                </a:lnTo>
                <a:lnTo>
                  <a:pt x="0" y="13293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189095" y="9544894"/>
            <a:ext cx="2011170" cy="742106"/>
          </a:xfrm>
          <a:custGeom>
            <a:avLst/>
            <a:gdLst/>
            <a:ahLst/>
            <a:cxnLst/>
            <a:rect r="r" b="b" t="t" l="l"/>
            <a:pathLst>
              <a:path h="742106" w="2011170">
                <a:moveTo>
                  <a:pt x="0" y="0"/>
                </a:moveTo>
                <a:lnTo>
                  <a:pt x="2011170" y="0"/>
                </a:lnTo>
                <a:lnTo>
                  <a:pt x="2011170" y="742106"/>
                </a:lnTo>
                <a:lnTo>
                  <a:pt x="0" y="7421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392001" y="8329912"/>
            <a:ext cx="1438693" cy="401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32"/>
              </a:lnSpc>
            </a:pPr>
            <a:r>
              <a:rPr lang="en-US" sz="2309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e-Lyfrau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914640" y="8867854"/>
            <a:ext cx="1791016" cy="7093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85"/>
              </a:lnSpc>
              <a:spcBef>
                <a:spcPct val="0"/>
              </a:spcBef>
            </a:pPr>
            <a:r>
              <a:rPr lang="en-US" sz="1346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Sign in with “OpenAthens” to get access to resources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-750553" y="-2122489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1" y="0"/>
                </a:lnTo>
                <a:lnTo>
                  <a:pt x="3306751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605924" y="-2278052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624676" y="9889205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1"/>
                </a:lnTo>
                <a:lnTo>
                  <a:pt x="0" y="330675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474158" y="9087899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2133242" y="4071434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8"/>
          <a:stretch>
            <a:fillRect/>
          </a:stretch>
        </p:blipFill>
        <p:spPr>
          <a:xfrm rot="0">
            <a:off x="6800974" y="6160058"/>
            <a:ext cx="2617409" cy="2617409"/>
          </a:xfrm>
          <a:prstGeom prst="rect">
            <a:avLst/>
          </a:prstGeom>
        </p:spPr>
      </p:pic>
      <p:sp>
        <p:nvSpPr>
          <p:cNvPr name="Freeform 13" id="13"/>
          <p:cNvSpPr/>
          <p:nvPr/>
        </p:nvSpPr>
        <p:spPr>
          <a:xfrm flipH="false" flipV="false" rot="0">
            <a:off x="2846302" y="1403800"/>
            <a:ext cx="3091398" cy="4496578"/>
          </a:xfrm>
          <a:custGeom>
            <a:avLst/>
            <a:gdLst/>
            <a:ahLst/>
            <a:cxnLst/>
            <a:rect r="r" b="b" t="t" l="l"/>
            <a:pathLst>
              <a:path h="4496578" w="3091398">
                <a:moveTo>
                  <a:pt x="0" y="0"/>
                </a:moveTo>
                <a:lnTo>
                  <a:pt x="3091398" y="0"/>
                </a:lnTo>
                <a:lnTo>
                  <a:pt x="3091398" y="4496579"/>
                </a:lnTo>
                <a:lnTo>
                  <a:pt x="0" y="449657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789518" y="1403800"/>
            <a:ext cx="3125122" cy="4496578"/>
          </a:xfrm>
          <a:custGeom>
            <a:avLst/>
            <a:gdLst/>
            <a:ahLst/>
            <a:cxnLst/>
            <a:rect r="r" b="b" t="t" l="l"/>
            <a:pathLst>
              <a:path h="4496578" w="3125122">
                <a:moveTo>
                  <a:pt x="0" y="0"/>
                </a:moveTo>
                <a:lnTo>
                  <a:pt x="3125122" y="0"/>
                </a:lnTo>
                <a:lnTo>
                  <a:pt x="3125122" y="4496579"/>
                </a:lnTo>
                <a:lnTo>
                  <a:pt x="0" y="449657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0933555" y="1403800"/>
            <a:ext cx="3091398" cy="4496578"/>
          </a:xfrm>
          <a:custGeom>
            <a:avLst/>
            <a:gdLst/>
            <a:ahLst/>
            <a:cxnLst/>
            <a:rect r="r" b="b" t="t" l="l"/>
            <a:pathLst>
              <a:path h="4496578" w="3091398">
                <a:moveTo>
                  <a:pt x="0" y="0"/>
                </a:moveTo>
                <a:lnTo>
                  <a:pt x="3091397" y="0"/>
                </a:lnTo>
                <a:lnTo>
                  <a:pt x="3091397" y="4496579"/>
                </a:lnTo>
                <a:lnTo>
                  <a:pt x="0" y="4496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9842509" y="8329912"/>
            <a:ext cx="2182091" cy="401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32"/>
              </a:lnSpc>
            </a:pPr>
            <a:r>
              <a:rPr lang="en-US" sz="2309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e-Books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344618" y="583318"/>
            <a:ext cx="2089360" cy="4453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83"/>
              </a:lnSpc>
            </a:pPr>
            <a:r>
              <a:rPr lang="en-US" sz="2630" b="true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Maudsley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392001" y="8867854"/>
            <a:ext cx="2082696" cy="70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85"/>
              </a:lnSpc>
              <a:spcBef>
                <a:spcPct val="0"/>
              </a:spcBef>
            </a:pPr>
            <a:r>
              <a:rPr lang="en-US" sz="1346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Mewngofnodwch gyda "OpenAthens" i ddatgloi mynediad i adnoddau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3410942" y="6246551"/>
            <a:ext cx="2624200" cy="16799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95"/>
              </a:lnSpc>
              <a:spcBef>
                <a:spcPct val="0"/>
              </a:spcBef>
            </a:pPr>
            <a:r>
              <a:rPr lang="en-US" sz="1925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Mae'r teitlaui 'ma gyd ar gael yn LibrarySearch, y catalog llyfrgell a rennir yn GIG Cymru.  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199396" y="6246551"/>
            <a:ext cx="2728989" cy="1656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88"/>
              </a:lnSpc>
              <a:spcBef>
                <a:spcPct val="0"/>
              </a:spcBef>
            </a:pPr>
            <a:r>
              <a:rPr lang="en-US" sz="1920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These titles are all available at LibrarySearch, the shared library catalogue in NHS Wales.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39827">
            <a:off x="1501899" y="-2146397"/>
            <a:ext cx="14067848" cy="14067848"/>
          </a:xfrm>
          <a:custGeom>
            <a:avLst/>
            <a:gdLst/>
            <a:ahLst/>
            <a:cxnLst/>
            <a:rect r="r" b="b" t="t" l="l"/>
            <a:pathLst>
              <a:path h="14067848" w="14067848">
                <a:moveTo>
                  <a:pt x="0" y="0"/>
                </a:moveTo>
                <a:lnTo>
                  <a:pt x="14067849" y="0"/>
                </a:lnTo>
                <a:lnTo>
                  <a:pt x="14067849" y="14067849"/>
                </a:lnTo>
                <a:lnTo>
                  <a:pt x="0" y="140678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181933" y="7978715"/>
            <a:ext cx="1966374" cy="401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32"/>
              </a:lnSpc>
            </a:pPr>
            <a:r>
              <a:rPr lang="en-US" sz="2309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Mewngofnodi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7064527" y="7325561"/>
            <a:ext cx="2801316" cy="2801316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0">
            <a:off x="3774357" y="3197027"/>
            <a:ext cx="4340296" cy="3237487"/>
          </a:xfrm>
          <a:custGeom>
            <a:avLst/>
            <a:gdLst/>
            <a:ahLst/>
            <a:cxnLst/>
            <a:rect r="r" b="b" t="t" l="l"/>
            <a:pathLst>
              <a:path h="3237487" w="4340296">
                <a:moveTo>
                  <a:pt x="0" y="0"/>
                </a:moveTo>
                <a:lnTo>
                  <a:pt x="4340296" y="0"/>
                </a:lnTo>
                <a:lnTo>
                  <a:pt x="4340296" y="3237487"/>
                </a:lnTo>
                <a:lnTo>
                  <a:pt x="0" y="32374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860021" y="4514685"/>
            <a:ext cx="2481934" cy="1119854"/>
            <a:chOff x="0" y="0"/>
            <a:chExt cx="1138765" cy="51381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38765" cy="513813"/>
            </a:xfrm>
            <a:custGeom>
              <a:avLst/>
              <a:gdLst/>
              <a:ahLst/>
              <a:cxnLst/>
              <a:rect r="r" b="b" t="t" l="l"/>
              <a:pathLst>
                <a:path h="513813" w="1138765">
                  <a:moveTo>
                    <a:pt x="1138765" y="256906"/>
                  </a:moveTo>
                  <a:lnTo>
                    <a:pt x="732365" y="0"/>
                  </a:lnTo>
                  <a:lnTo>
                    <a:pt x="732365" y="203200"/>
                  </a:lnTo>
                  <a:lnTo>
                    <a:pt x="0" y="203200"/>
                  </a:lnTo>
                  <a:lnTo>
                    <a:pt x="0" y="310613"/>
                  </a:lnTo>
                  <a:lnTo>
                    <a:pt x="732365" y="310613"/>
                  </a:lnTo>
                  <a:lnTo>
                    <a:pt x="732365" y="513813"/>
                  </a:lnTo>
                  <a:lnTo>
                    <a:pt x="1138765" y="256906"/>
                  </a:lnTo>
                  <a:close/>
                </a:path>
              </a:pathLst>
            </a:custGeom>
            <a:solidFill>
              <a:srgbClr val="325083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174625"/>
              <a:ext cx="1037165" cy="135988"/>
            </a:xfrm>
            <a:prstGeom prst="rect">
              <a:avLst/>
            </a:prstGeom>
          </p:spPr>
          <p:txBody>
            <a:bodyPr anchor="ctr" rtlCol="false" tIns="48876" lIns="48876" bIns="48876" rIns="48876"/>
            <a:lstStyle/>
            <a:p>
              <a:pPr algn="ctr">
                <a:lnSpc>
                  <a:spcPts val="1885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7414171" y="59756"/>
            <a:ext cx="2341969" cy="864169"/>
          </a:xfrm>
          <a:custGeom>
            <a:avLst/>
            <a:gdLst/>
            <a:ahLst/>
            <a:cxnLst/>
            <a:rect r="r" b="b" t="t" l="l"/>
            <a:pathLst>
              <a:path h="864169" w="2341969">
                <a:moveTo>
                  <a:pt x="0" y="0"/>
                </a:moveTo>
                <a:lnTo>
                  <a:pt x="2341970" y="0"/>
                </a:lnTo>
                <a:lnTo>
                  <a:pt x="2341970" y="864169"/>
                </a:lnTo>
                <a:lnTo>
                  <a:pt x="0" y="8641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534334" y="3197027"/>
            <a:ext cx="4232391" cy="3582866"/>
          </a:xfrm>
          <a:custGeom>
            <a:avLst/>
            <a:gdLst/>
            <a:ahLst/>
            <a:cxnLst/>
            <a:rect r="r" b="b" t="t" l="l"/>
            <a:pathLst>
              <a:path h="3582866" w="4232391">
                <a:moveTo>
                  <a:pt x="0" y="0"/>
                </a:moveTo>
                <a:lnTo>
                  <a:pt x="4232391" y="0"/>
                </a:lnTo>
                <a:lnTo>
                  <a:pt x="4232391" y="3582865"/>
                </a:lnTo>
                <a:lnTo>
                  <a:pt x="0" y="35828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674897" y="8549130"/>
            <a:ext cx="1791016" cy="70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85"/>
              </a:lnSpc>
              <a:spcBef>
                <a:spcPct val="0"/>
              </a:spcBef>
            </a:pPr>
            <a:r>
              <a:rPr lang="en-US" sz="1346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Sign in with “OpenAthens” to get access to resources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65741" y="7978715"/>
            <a:ext cx="1088859" cy="401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32"/>
              </a:lnSpc>
            </a:pPr>
            <a:r>
              <a:rPr lang="en-US" sz="2309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Sign In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81933" y="8549130"/>
            <a:ext cx="2082696" cy="70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885"/>
              </a:lnSpc>
              <a:spcBef>
                <a:spcPct val="0"/>
              </a:spcBef>
            </a:pPr>
            <a:r>
              <a:rPr lang="en-US" sz="1346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Mewngofnodwch gyda "OpenAthens" i ddatgloi mynediad i adnoddau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189342" y="971550"/>
            <a:ext cx="4041657" cy="23789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Do you have an NHS Wales email address? </a:t>
            </a:r>
          </a:p>
          <a:p>
            <a:pPr algn="l">
              <a:lnSpc>
                <a:spcPts val="2697"/>
              </a:lnSpc>
            </a:pPr>
            <a:r>
              <a:rPr lang="en-US" sz="1927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If the answer is yes, you have everything you need to instantly access NHS Wales e-Library resources. </a:t>
            </a:r>
          </a:p>
          <a:p>
            <a:pPr algn="l">
              <a:lnSpc>
                <a:spcPts val="2697"/>
              </a:lnSpc>
              <a:spcBef>
                <a:spcPct val="0"/>
              </a:spcBef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3767559" y="1076325"/>
            <a:ext cx="4353891" cy="21207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Rubik Bold"/>
                <a:ea typeface="Rubik Bold"/>
                <a:cs typeface="Rubik Bold"/>
                <a:sym typeface="Rubik Bold"/>
              </a:rPr>
              <a:t>Oes gennych chi gyfeiriad e-bost GIG Cymru?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Os mai ‘ydw’ yw’r ateb, mae gennych bopeth sydd ei angen arnoch i gael mynediad ar unwaith at adnoddau e-Lyfrgell GIG Cymru.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165120" y="6846567"/>
            <a:ext cx="6643827" cy="2647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55"/>
              </a:lnSpc>
            </a:pPr>
            <a:r>
              <a:rPr lang="en-US" sz="1539" u="sng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  <a:hlinkClick r:id="rId8" tooltip="https://elh.nhs.wales/sign-in/nhs-wales-users/registration-process/"/>
              </a:rPr>
              <a:t>https://elh.nhs.wales/sign-in/nhs-wales-users/registration-process/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4103774" y="3558164"/>
            <a:ext cx="4184226" cy="1329363"/>
          </a:xfrm>
          <a:custGeom>
            <a:avLst/>
            <a:gdLst/>
            <a:ahLst/>
            <a:cxnLst/>
            <a:rect r="r" b="b" t="t" l="l"/>
            <a:pathLst>
              <a:path h="1329363" w="4184226">
                <a:moveTo>
                  <a:pt x="0" y="0"/>
                </a:moveTo>
                <a:lnTo>
                  <a:pt x="4184226" y="0"/>
                </a:lnTo>
                <a:lnTo>
                  <a:pt x="4184226" y="1329364"/>
                </a:lnTo>
                <a:lnTo>
                  <a:pt x="0" y="132936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-750553" y="-2122489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1" y="0"/>
                </a:lnTo>
                <a:lnTo>
                  <a:pt x="3306751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5605924" y="-2278052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624676" y="9889205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1"/>
                </a:lnTo>
                <a:lnTo>
                  <a:pt x="0" y="33067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6474158" y="9087899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-2133242" y="4071434"/>
            <a:ext cx="3306752" cy="3306752"/>
          </a:xfrm>
          <a:custGeom>
            <a:avLst/>
            <a:gdLst/>
            <a:ahLst/>
            <a:cxnLst/>
            <a:rect r="r" b="b" t="t" l="l"/>
            <a:pathLst>
              <a:path h="3306752" w="3306752">
                <a:moveTo>
                  <a:pt x="0" y="0"/>
                </a:moveTo>
                <a:lnTo>
                  <a:pt x="3306752" y="0"/>
                </a:lnTo>
                <a:lnTo>
                  <a:pt x="3306752" y="3306752"/>
                </a:lnTo>
                <a:lnTo>
                  <a:pt x="0" y="33067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DAGzC4AO1Vw</dc:identifier>
  <dcterms:modified xsi:type="dcterms:W3CDTF">2011-08-01T06:04:30Z</dcterms:modified>
  <cp:revision>1</cp:revision>
  <dc:title>Maudsley (Presentation)</dc:title>
</cp:coreProperties>
</file>